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73" r:id="rId4"/>
    <p:sldId id="285" r:id="rId5"/>
    <p:sldId id="297" r:id="rId6"/>
    <p:sldId id="304" r:id="rId7"/>
    <p:sldId id="299" r:id="rId8"/>
    <p:sldId id="306" r:id="rId9"/>
    <p:sldId id="312" r:id="rId10"/>
    <p:sldId id="281" r:id="rId11"/>
    <p:sldId id="302" r:id="rId12"/>
    <p:sldId id="303" r:id="rId13"/>
    <p:sldId id="282" r:id="rId14"/>
    <p:sldId id="310" r:id="rId15"/>
    <p:sldId id="293" r:id="rId16"/>
    <p:sldId id="309" r:id="rId17"/>
    <p:sldId id="307" r:id="rId18"/>
    <p:sldId id="25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6DAEC7-9962-4CDE-A0FF-E4D8C263344C}" v="950" dt="2021-08-06T07:15:34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 showGuides="1">
      <p:cViewPr>
        <p:scale>
          <a:sx n="119" d="100"/>
          <a:sy n="119" d="100"/>
        </p:scale>
        <p:origin x="432" y="1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 일권" userId="7f981300d7faa642" providerId="LiveId" clId="{1D7F7C66-8961-462B-84F6-0C5158D7D292}"/>
    <pc:docChg chg="undo redo custSel addSld delSld modSld">
      <pc:chgData name="윤 일권" userId="7f981300d7faa642" providerId="LiveId" clId="{1D7F7C66-8961-462B-84F6-0C5158D7D292}" dt="2021-08-02T09:58:17.897" v="4853"/>
      <pc:docMkLst>
        <pc:docMk/>
      </pc:docMkLst>
      <pc:sldChg chg="modSp mod">
        <pc:chgData name="윤 일권" userId="7f981300d7faa642" providerId="LiveId" clId="{1D7F7C66-8961-462B-84F6-0C5158D7D292}" dt="2021-08-02T08:27:35.498" v="1441" actId="20577"/>
        <pc:sldMkLst>
          <pc:docMk/>
          <pc:sldMk cId="1246644552" sldId="281"/>
        </pc:sldMkLst>
        <pc:spChg chg="mod">
          <ac:chgData name="윤 일권" userId="7f981300d7faa642" providerId="LiveId" clId="{1D7F7C66-8961-462B-84F6-0C5158D7D292}" dt="2021-08-02T08:27:35.498" v="1441" actId="20577"/>
          <ac:spMkLst>
            <pc:docMk/>
            <pc:sldMk cId="1246644552" sldId="281"/>
            <ac:spMk id="12" creationId="{E7C2DF40-F059-4C5A-845B-22A41B693565}"/>
          </ac:spMkLst>
        </pc:spChg>
      </pc:sldChg>
      <pc:sldChg chg="modSp mod">
        <pc:chgData name="윤 일권" userId="7f981300d7faa642" providerId="LiveId" clId="{1D7F7C66-8961-462B-84F6-0C5158D7D292}" dt="2021-08-02T09:58:17.897" v="4853"/>
        <pc:sldMkLst>
          <pc:docMk/>
          <pc:sldMk cId="4253689299" sldId="282"/>
        </pc:sldMkLst>
        <pc:spChg chg="mod">
          <ac:chgData name="윤 일권" userId="7f981300d7faa642" providerId="LiveId" clId="{1D7F7C66-8961-462B-84F6-0C5158D7D292}" dt="2021-08-02T09:57:55.513" v="4852" actId="20577"/>
          <ac:spMkLst>
            <pc:docMk/>
            <pc:sldMk cId="4253689299" sldId="282"/>
            <ac:spMk id="13" creationId="{749C66CA-FC18-4A73-AA6D-20A2EC96985F}"/>
          </ac:spMkLst>
        </pc:spChg>
        <pc:spChg chg="mod">
          <ac:chgData name="윤 일권" userId="7f981300d7faa642" providerId="LiveId" clId="{1D7F7C66-8961-462B-84F6-0C5158D7D292}" dt="2021-08-02T09:58:17.897" v="4853"/>
          <ac:spMkLst>
            <pc:docMk/>
            <pc:sldMk cId="4253689299" sldId="282"/>
            <ac:spMk id="14" creationId="{65465CA2-3769-4BE9-AA7E-6F04145D7731}"/>
          </ac:spMkLst>
        </pc:spChg>
      </pc:sldChg>
      <pc:sldChg chg="del">
        <pc:chgData name="윤 일권" userId="7f981300d7faa642" providerId="LiveId" clId="{1D7F7C66-8961-462B-84F6-0C5158D7D292}" dt="2021-08-02T09:57:39.275" v="4844" actId="47"/>
        <pc:sldMkLst>
          <pc:docMk/>
          <pc:sldMk cId="568724569" sldId="288"/>
        </pc:sldMkLst>
      </pc:sldChg>
      <pc:sldChg chg="del">
        <pc:chgData name="윤 일권" userId="7f981300d7faa642" providerId="LiveId" clId="{1D7F7C66-8961-462B-84F6-0C5158D7D292}" dt="2021-08-02T09:57:40.564" v="4845" actId="47"/>
        <pc:sldMkLst>
          <pc:docMk/>
          <pc:sldMk cId="894998872" sldId="289"/>
        </pc:sldMkLst>
      </pc:sldChg>
      <pc:sldChg chg="del">
        <pc:chgData name="윤 일권" userId="7f981300d7faa642" providerId="LiveId" clId="{1D7F7C66-8961-462B-84F6-0C5158D7D292}" dt="2021-08-02T09:57:41.663" v="4846" actId="47"/>
        <pc:sldMkLst>
          <pc:docMk/>
          <pc:sldMk cId="3347822630" sldId="290"/>
        </pc:sldMkLst>
      </pc:sldChg>
      <pc:sldChg chg="del">
        <pc:chgData name="윤 일권" userId="7f981300d7faa642" providerId="LiveId" clId="{1D7F7C66-8961-462B-84F6-0C5158D7D292}" dt="2021-08-02T09:57:43.062" v="4847" actId="47"/>
        <pc:sldMkLst>
          <pc:docMk/>
          <pc:sldMk cId="3891532356" sldId="291"/>
        </pc:sldMkLst>
      </pc:sldChg>
      <pc:sldChg chg="modSp del mod">
        <pc:chgData name="윤 일권" userId="7f981300d7faa642" providerId="LiveId" clId="{1D7F7C66-8961-462B-84F6-0C5158D7D292}" dt="2021-08-02T09:57:36.529" v="4843" actId="47"/>
        <pc:sldMkLst>
          <pc:docMk/>
          <pc:sldMk cId="488759975" sldId="296"/>
        </pc:sldMkLst>
        <pc:spChg chg="mod">
          <ac:chgData name="윤 일권" userId="7f981300d7faa642" providerId="LiveId" clId="{1D7F7C66-8961-462B-84F6-0C5158D7D292}" dt="2021-08-02T08:29:48.058" v="1448" actId="20577"/>
          <ac:spMkLst>
            <pc:docMk/>
            <pc:sldMk cId="488759975" sldId="296"/>
            <ac:spMk id="6" creationId="{E9E4E03B-DC2B-4AB1-AA88-841F77488FB8}"/>
          </ac:spMkLst>
        </pc:spChg>
        <pc:picChg chg="mod">
          <ac:chgData name="윤 일권" userId="7f981300d7faa642" providerId="LiveId" clId="{1D7F7C66-8961-462B-84F6-0C5158D7D292}" dt="2021-08-02T08:27:46.771" v="1442" actId="1076"/>
          <ac:picMkLst>
            <pc:docMk/>
            <pc:sldMk cId="488759975" sldId="296"/>
            <ac:picMk id="10" creationId="{6BC9680E-2582-4AD7-A84A-400CA6FCAF72}"/>
          </ac:picMkLst>
        </pc:picChg>
      </pc:sldChg>
      <pc:sldChg chg="modSp mod">
        <pc:chgData name="윤 일권" userId="7f981300d7faa642" providerId="LiveId" clId="{1D7F7C66-8961-462B-84F6-0C5158D7D292}" dt="2021-08-02T09:27:00.101" v="3802" actId="20577"/>
        <pc:sldMkLst>
          <pc:docMk/>
          <pc:sldMk cId="2852653442" sldId="297"/>
        </pc:sldMkLst>
        <pc:spChg chg="mod">
          <ac:chgData name="윤 일권" userId="7f981300d7faa642" providerId="LiveId" clId="{1D7F7C66-8961-462B-84F6-0C5158D7D292}" dt="2021-08-02T09:27:00.101" v="3802" actId="20577"/>
          <ac:spMkLst>
            <pc:docMk/>
            <pc:sldMk cId="2852653442" sldId="297"/>
            <ac:spMk id="6" creationId="{69B65E6F-FE33-4F45-B0DC-BC3783F15932}"/>
          </ac:spMkLst>
        </pc:spChg>
        <pc:spChg chg="mod">
          <ac:chgData name="윤 일권" userId="7f981300d7faa642" providerId="LiveId" clId="{1D7F7C66-8961-462B-84F6-0C5158D7D292}" dt="2021-08-02T09:26:55.759" v="3797" actId="20577"/>
          <ac:spMkLst>
            <pc:docMk/>
            <pc:sldMk cId="2852653442" sldId="297"/>
            <ac:spMk id="14" creationId="{3DDAACA2-C5A0-4579-86BF-BEB61838FBE1}"/>
          </ac:spMkLst>
        </pc:spChg>
        <pc:spChg chg="mod">
          <ac:chgData name="윤 일권" userId="7f981300d7faa642" providerId="LiveId" clId="{1D7F7C66-8961-462B-84F6-0C5158D7D292}" dt="2021-08-02T09:26:52.849" v="3795" actId="20577"/>
          <ac:spMkLst>
            <pc:docMk/>
            <pc:sldMk cId="2852653442" sldId="297"/>
            <ac:spMk id="15" creationId="{5F58F48F-28D9-471F-A309-9A9D5911B729}"/>
          </ac:spMkLst>
        </pc:spChg>
        <pc:spChg chg="mod">
          <ac:chgData name="윤 일권" userId="7f981300d7faa642" providerId="LiveId" clId="{1D7F7C66-8961-462B-84F6-0C5158D7D292}" dt="2021-08-02T09:26:49.860" v="3794" actId="20577"/>
          <ac:spMkLst>
            <pc:docMk/>
            <pc:sldMk cId="2852653442" sldId="297"/>
            <ac:spMk id="16" creationId="{83B20D0A-56A3-4E0D-A229-0AB21C11EFED}"/>
          </ac:spMkLst>
        </pc:spChg>
        <pc:spChg chg="mod">
          <ac:chgData name="윤 일권" userId="7f981300d7faa642" providerId="LiveId" clId="{1D7F7C66-8961-462B-84F6-0C5158D7D292}" dt="2021-08-02T09:26:46.442" v="3792" actId="20577"/>
          <ac:spMkLst>
            <pc:docMk/>
            <pc:sldMk cId="2852653442" sldId="297"/>
            <ac:spMk id="18" creationId="{8D3F4F78-ECFD-4345-A28B-E480014F25E0}"/>
          </ac:spMkLst>
        </pc:spChg>
        <pc:spChg chg="mod">
          <ac:chgData name="윤 일권" userId="7f981300d7faa642" providerId="LiveId" clId="{1D7F7C66-8961-462B-84F6-0C5158D7D292}" dt="2021-08-02T08:05:29.396" v="646" actId="20577"/>
          <ac:spMkLst>
            <pc:docMk/>
            <pc:sldMk cId="2852653442" sldId="297"/>
            <ac:spMk id="39" creationId="{FA6925B2-9C5D-445B-BFC6-0F016CE5BB94}"/>
          </ac:spMkLst>
        </pc:spChg>
        <pc:spChg chg="mod">
          <ac:chgData name="윤 일권" userId="7f981300d7faa642" providerId="LiveId" clId="{1D7F7C66-8961-462B-84F6-0C5158D7D292}" dt="2021-08-02T09:10:14.902" v="3422"/>
          <ac:spMkLst>
            <pc:docMk/>
            <pc:sldMk cId="2852653442" sldId="297"/>
            <ac:spMk id="41" creationId="{4980A5DE-48D8-4FC7-BEA9-92F1994ACEC9}"/>
          </ac:spMkLst>
        </pc:spChg>
        <pc:spChg chg="mod">
          <ac:chgData name="윤 일권" userId="7f981300d7faa642" providerId="LiveId" clId="{1D7F7C66-8961-462B-84F6-0C5158D7D292}" dt="2021-08-02T08:04:20.152" v="374" actId="20577"/>
          <ac:spMkLst>
            <pc:docMk/>
            <pc:sldMk cId="2852653442" sldId="297"/>
            <ac:spMk id="42" creationId="{841D9E5C-C13B-41B8-9150-883B5D2815AE}"/>
          </ac:spMkLst>
        </pc:spChg>
        <pc:spChg chg="mod">
          <ac:chgData name="윤 일권" userId="7f981300d7faa642" providerId="LiveId" clId="{1D7F7C66-8961-462B-84F6-0C5158D7D292}" dt="2021-08-02T09:08:54.381" v="3410"/>
          <ac:spMkLst>
            <pc:docMk/>
            <pc:sldMk cId="2852653442" sldId="297"/>
            <ac:spMk id="43" creationId="{01FCA21E-A75B-4D00-B40E-F012D6AD9748}"/>
          </ac:spMkLst>
        </pc:spChg>
        <pc:spChg chg="mod">
          <ac:chgData name="윤 일권" userId="7f981300d7faa642" providerId="LiveId" clId="{1D7F7C66-8961-462B-84F6-0C5158D7D292}" dt="2021-08-02T09:23:48.625" v="3752"/>
          <ac:spMkLst>
            <pc:docMk/>
            <pc:sldMk cId="2852653442" sldId="297"/>
            <ac:spMk id="44" creationId="{1FCF30B1-FCE7-4540-9CA0-AE4452E3D091}"/>
          </ac:spMkLst>
        </pc:spChg>
        <pc:spChg chg="mod">
          <ac:chgData name="윤 일권" userId="7f981300d7faa642" providerId="LiveId" clId="{1D7F7C66-8961-462B-84F6-0C5158D7D292}" dt="2021-08-02T08:02:43.306" v="22" actId="20577"/>
          <ac:spMkLst>
            <pc:docMk/>
            <pc:sldMk cId="2852653442" sldId="297"/>
            <ac:spMk id="48" creationId="{969BF064-E8EF-4C56-8721-599A6B231CC7}"/>
          </ac:spMkLst>
        </pc:spChg>
        <pc:spChg chg="mod">
          <ac:chgData name="윤 일권" userId="7f981300d7faa642" providerId="LiveId" clId="{1D7F7C66-8961-462B-84F6-0C5158D7D292}" dt="2021-08-02T09:09:44.045" v="3418"/>
          <ac:spMkLst>
            <pc:docMk/>
            <pc:sldMk cId="2852653442" sldId="297"/>
            <ac:spMk id="49" creationId="{C9143C11-E0D7-43C8-8BAD-AF3BA25E09B5}"/>
          </ac:spMkLst>
        </pc:spChg>
        <pc:spChg chg="mod">
          <ac:chgData name="윤 일권" userId="7f981300d7faa642" providerId="LiveId" clId="{1D7F7C66-8961-462B-84F6-0C5158D7D292}" dt="2021-08-02T08:04:03.028" v="313"/>
          <ac:spMkLst>
            <pc:docMk/>
            <pc:sldMk cId="2852653442" sldId="297"/>
            <ac:spMk id="50" creationId="{CFF87938-3760-4848-A48C-F6A22CBCE77E}"/>
          </ac:spMkLst>
        </pc:spChg>
        <pc:spChg chg="mod">
          <ac:chgData name="윤 일권" userId="7f981300d7faa642" providerId="LiveId" clId="{1D7F7C66-8961-462B-84F6-0C5158D7D292}" dt="2021-08-02T09:08:31.377" v="3381" actId="20577"/>
          <ac:spMkLst>
            <pc:docMk/>
            <pc:sldMk cId="2852653442" sldId="297"/>
            <ac:spMk id="51" creationId="{7E5E359E-D63D-44B4-9615-92A78436F7C1}"/>
          </ac:spMkLst>
        </pc:spChg>
        <pc:spChg chg="mod">
          <ac:chgData name="윤 일권" userId="7f981300d7faa642" providerId="LiveId" clId="{1D7F7C66-8961-462B-84F6-0C5158D7D292}" dt="2021-08-02T09:23:43.796" v="3751"/>
          <ac:spMkLst>
            <pc:docMk/>
            <pc:sldMk cId="2852653442" sldId="297"/>
            <ac:spMk id="52" creationId="{F564AEAF-0B0D-4D96-8F4E-FCD6F266D6EA}"/>
          </ac:spMkLst>
        </pc:spChg>
      </pc:sldChg>
      <pc:sldChg chg="addSp delSp modSp del mod">
        <pc:chgData name="윤 일권" userId="7f981300d7faa642" providerId="LiveId" clId="{1D7F7C66-8961-462B-84F6-0C5158D7D292}" dt="2021-08-02T09:26:30.545" v="3790" actId="47"/>
        <pc:sldMkLst>
          <pc:docMk/>
          <pc:sldMk cId="3107948510" sldId="298"/>
        </pc:sldMkLst>
        <pc:spChg chg="mod">
          <ac:chgData name="윤 일권" userId="7f981300d7faa642" providerId="LiveId" clId="{1D7F7C66-8961-462B-84F6-0C5158D7D292}" dt="2021-08-02T08:26:07.191" v="1437" actId="20577"/>
          <ac:spMkLst>
            <pc:docMk/>
            <pc:sldMk cId="3107948510" sldId="298"/>
            <ac:spMk id="15" creationId="{5F58F48F-28D9-471F-A309-9A9D5911B729}"/>
          </ac:spMkLst>
        </pc:spChg>
        <pc:spChg chg="mod">
          <ac:chgData name="윤 일권" userId="7f981300d7faa642" providerId="LiveId" clId="{1D7F7C66-8961-462B-84F6-0C5158D7D292}" dt="2021-08-02T08:26:04.795" v="1434" actId="20577"/>
          <ac:spMkLst>
            <pc:docMk/>
            <pc:sldMk cId="3107948510" sldId="298"/>
            <ac:spMk id="16" creationId="{83B20D0A-56A3-4E0D-A229-0AB21C11EFED}"/>
          </ac:spMkLst>
        </pc:spChg>
        <pc:spChg chg="mod">
          <ac:chgData name="윤 일권" userId="7f981300d7faa642" providerId="LiveId" clId="{1D7F7C66-8961-462B-84F6-0C5158D7D292}" dt="2021-08-02T08:26:01.554" v="1431" actId="20577"/>
          <ac:spMkLst>
            <pc:docMk/>
            <pc:sldMk cId="3107948510" sldId="298"/>
            <ac:spMk id="18" creationId="{8D3F4F78-ECFD-4345-A28B-E480014F25E0}"/>
          </ac:spMkLst>
        </pc:spChg>
        <pc:spChg chg="add del mod">
          <ac:chgData name="윤 일권" userId="7f981300d7faa642" providerId="LiveId" clId="{1D7F7C66-8961-462B-84F6-0C5158D7D292}" dt="2021-08-02T08:23:39.419" v="1359"/>
          <ac:spMkLst>
            <pc:docMk/>
            <pc:sldMk cId="3107948510" sldId="298"/>
            <ac:spMk id="39" creationId="{FA6925B2-9C5D-445B-BFC6-0F016CE5BB94}"/>
          </ac:spMkLst>
        </pc:spChg>
        <pc:spChg chg="mod">
          <ac:chgData name="윤 일권" userId="7f981300d7faa642" providerId="LiveId" clId="{1D7F7C66-8961-462B-84F6-0C5158D7D292}" dt="2021-08-02T08:24:11.197" v="1363"/>
          <ac:spMkLst>
            <pc:docMk/>
            <pc:sldMk cId="3107948510" sldId="298"/>
            <ac:spMk id="41" creationId="{4980A5DE-48D8-4FC7-BEA9-92F1994ACEC9}"/>
          </ac:spMkLst>
        </pc:spChg>
        <pc:spChg chg="del mod">
          <ac:chgData name="윤 일권" userId="7f981300d7faa642" providerId="LiveId" clId="{1D7F7C66-8961-462B-84F6-0C5158D7D292}" dt="2021-08-02T08:26:51.304" v="1438" actId="478"/>
          <ac:spMkLst>
            <pc:docMk/>
            <pc:sldMk cId="3107948510" sldId="298"/>
            <ac:spMk id="42" creationId="{841D9E5C-C13B-41B8-9150-883B5D2815AE}"/>
          </ac:spMkLst>
        </pc:spChg>
        <pc:spChg chg="del mod">
          <ac:chgData name="윤 일권" userId="7f981300d7faa642" providerId="LiveId" clId="{1D7F7C66-8961-462B-84F6-0C5158D7D292}" dt="2021-08-02T08:25:00.402" v="1396" actId="478"/>
          <ac:spMkLst>
            <pc:docMk/>
            <pc:sldMk cId="3107948510" sldId="298"/>
            <ac:spMk id="43" creationId="{01FCA21E-A75B-4D00-B40E-F012D6AD9748}"/>
          </ac:spMkLst>
        </pc:spChg>
        <pc:spChg chg="del mod">
          <ac:chgData name="윤 일권" userId="7f981300d7faa642" providerId="LiveId" clId="{1D7F7C66-8961-462B-84F6-0C5158D7D292}" dt="2021-08-02T08:25:00.402" v="1396" actId="478"/>
          <ac:spMkLst>
            <pc:docMk/>
            <pc:sldMk cId="3107948510" sldId="298"/>
            <ac:spMk id="44" creationId="{1FCF30B1-FCE7-4540-9CA0-AE4452E3D091}"/>
          </ac:spMkLst>
        </pc:spChg>
        <pc:spChg chg="mod">
          <ac:chgData name="윤 일권" userId="7f981300d7faa642" providerId="LiveId" clId="{1D7F7C66-8961-462B-84F6-0C5158D7D292}" dt="2021-08-02T08:23:35.125" v="1358"/>
          <ac:spMkLst>
            <pc:docMk/>
            <pc:sldMk cId="3107948510" sldId="298"/>
            <ac:spMk id="48" creationId="{969BF064-E8EF-4C56-8721-599A6B231CC7}"/>
          </ac:spMkLst>
        </pc:spChg>
        <pc:spChg chg="mod">
          <ac:chgData name="윤 일권" userId="7f981300d7faa642" providerId="LiveId" clId="{1D7F7C66-8961-462B-84F6-0C5158D7D292}" dt="2021-08-02T09:22:37.038" v="3749" actId="20577"/>
          <ac:spMkLst>
            <pc:docMk/>
            <pc:sldMk cId="3107948510" sldId="298"/>
            <ac:spMk id="49" creationId="{C9143C11-E0D7-43C8-8BAD-AF3BA25E09B5}"/>
          </ac:spMkLst>
        </pc:spChg>
        <pc:spChg chg="del mod">
          <ac:chgData name="윤 일권" userId="7f981300d7faa642" providerId="LiveId" clId="{1D7F7C66-8961-462B-84F6-0C5158D7D292}" dt="2021-08-02T08:26:51.304" v="1438" actId="478"/>
          <ac:spMkLst>
            <pc:docMk/>
            <pc:sldMk cId="3107948510" sldId="298"/>
            <ac:spMk id="50" creationId="{CFF87938-3760-4848-A48C-F6A22CBCE77E}"/>
          </ac:spMkLst>
        </pc:spChg>
        <pc:spChg chg="del mod">
          <ac:chgData name="윤 일권" userId="7f981300d7faa642" providerId="LiveId" clId="{1D7F7C66-8961-462B-84F6-0C5158D7D292}" dt="2021-08-02T08:25:00.402" v="1396" actId="478"/>
          <ac:spMkLst>
            <pc:docMk/>
            <pc:sldMk cId="3107948510" sldId="298"/>
            <ac:spMk id="51" creationId="{7E5E359E-D63D-44B4-9615-92A78436F7C1}"/>
          </ac:spMkLst>
        </pc:spChg>
        <pc:spChg chg="del mod">
          <ac:chgData name="윤 일권" userId="7f981300d7faa642" providerId="LiveId" clId="{1D7F7C66-8961-462B-84F6-0C5158D7D292}" dt="2021-08-02T08:25:00.402" v="1396" actId="478"/>
          <ac:spMkLst>
            <pc:docMk/>
            <pc:sldMk cId="3107948510" sldId="298"/>
            <ac:spMk id="52" creationId="{F564AEAF-0B0D-4D96-8F4E-FCD6F266D6EA}"/>
          </ac:spMkLst>
        </pc:spChg>
        <pc:grpChg chg="del">
          <ac:chgData name="윤 일권" userId="7f981300d7faa642" providerId="LiveId" clId="{1D7F7C66-8961-462B-84F6-0C5158D7D292}" dt="2021-08-02T08:26:51.304" v="1438" actId="478"/>
          <ac:grpSpMkLst>
            <pc:docMk/>
            <pc:sldMk cId="3107948510" sldId="298"/>
            <ac:grpSpMk id="11" creationId="{B117F534-DD23-4A53-844C-839ABABE0924}"/>
          </ac:grpSpMkLst>
        </pc:grpChg>
        <pc:grpChg chg="del">
          <ac:chgData name="윤 일권" userId="7f981300d7faa642" providerId="LiveId" clId="{1D7F7C66-8961-462B-84F6-0C5158D7D292}" dt="2021-08-02T08:25:00.402" v="1396" actId="478"/>
          <ac:grpSpMkLst>
            <pc:docMk/>
            <pc:sldMk cId="3107948510" sldId="298"/>
            <ac:grpSpMk id="12" creationId="{FAD89E31-0AD0-4BF7-AF41-265BFD8653EF}"/>
          </ac:grpSpMkLst>
        </pc:grpChg>
        <pc:grpChg chg="del">
          <ac:chgData name="윤 일권" userId="7f981300d7faa642" providerId="LiveId" clId="{1D7F7C66-8961-462B-84F6-0C5158D7D292}" dt="2021-08-02T08:25:00.402" v="1396" actId="478"/>
          <ac:grpSpMkLst>
            <pc:docMk/>
            <pc:sldMk cId="3107948510" sldId="298"/>
            <ac:grpSpMk id="13" creationId="{80B45375-A88E-4ED5-9C60-08D7DB1DA7B4}"/>
          </ac:grpSpMkLst>
        </pc:grpChg>
        <pc:cxnChg chg="mod">
          <ac:chgData name="윤 일권" userId="7f981300d7faa642" providerId="LiveId" clId="{1D7F7C66-8961-462B-84F6-0C5158D7D292}" dt="2021-08-02T08:27:00.038" v="1439" actId="14100"/>
          <ac:cxnSpMkLst>
            <pc:docMk/>
            <pc:sldMk cId="3107948510" sldId="298"/>
            <ac:cxnSpMk id="5" creationId="{CEBA6AA1-6EB0-4AC5-877E-7C5274F1C0FD}"/>
          </ac:cxnSpMkLst>
        </pc:cxnChg>
      </pc:sldChg>
      <pc:sldChg chg="addSp delSp modSp add mod">
        <pc:chgData name="윤 일권" userId="7f981300d7faa642" providerId="LiveId" clId="{1D7F7C66-8961-462B-84F6-0C5158D7D292}" dt="2021-08-02T09:27:25.042" v="3829" actId="20577"/>
        <pc:sldMkLst>
          <pc:docMk/>
          <pc:sldMk cId="2808410283" sldId="299"/>
        </pc:sldMkLst>
        <pc:spChg chg="mod">
          <ac:chgData name="윤 일권" userId="7f981300d7faa642" providerId="LiveId" clId="{1D7F7C66-8961-462B-84F6-0C5158D7D292}" dt="2021-08-02T08:25:32.826" v="1411" actId="20577"/>
          <ac:spMkLst>
            <pc:docMk/>
            <pc:sldMk cId="2808410283" sldId="299"/>
            <ac:spMk id="6" creationId="{69B65E6F-FE33-4F45-B0DC-BC3783F15932}"/>
          </ac:spMkLst>
        </pc:spChg>
        <pc:spChg chg="mod">
          <ac:chgData name="윤 일권" userId="7f981300d7faa642" providerId="LiveId" clId="{1D7F7C66-8961-462B-84F6-0C5158D7D292}" dt="2021-08-02T08:25:35.899" v="1413" actId="20577"/>
          <ac:spMkLst>
            <pc:docMk/>
            <pc:sldMk cId="2808410283" sldId="299"/>
            <ac:spMk id="14" creationId="{3DDAACA2-C5A0-4579-86BF-BEB61838FBE1}"/>
          </ac:spMkLst>
        </pc:spChg>
        <pc:spChg chg="mod">
          <ac:chgData name="윤 일권" userId="7f981300d7faa642" providerId="LiveId" clId="{1D7F7C66-8961-462B-84F6-0C5158D7D292}" dt="2021-08-02T09:27:25.042" v="3829" actId="20577"/>
          <ac:spMkLst>
            <pc:docMk/>
            <pc:sldMk cId="2808410283" sldId="299"/>
            <ac:spMk id="15" creationId="{5F58F48F-28D9-471F-A309-9A9D5911B729}"/>
          </ac:spMkLst>
        </pc:spChg>
        <pc:spChg chg="add del mod topLvl">
          <ac:chgData name="윤 일권" userId="7f981300d7faa642" providerId="LiveId" clId="{1D7F7C66-8961-462B-84F6-0C5158D7D292}" dt="2021-08-02T09:27:22.704" v="3825" actId="20577"/>
          <ac:spMkLst>
            <pc:docMk/>
            <pc:sldMk cId="2808410283" sldId="299"/>
            <ac:spMk id="16" creationId="{83B20D0A-56A3-4E0D-A229-0AB21C11EFED}"/>
          </ac:spMkLst>
        </pc:spChg>
        <pc:spChg chg="mod">
          <ac:chgData name="윤 일권" userId="7f981300d7faa642" providerId="LiveId" clId="{1D7F7C66-8961-462B-84F6-0C5158D7D292}" dt="2021-08-02T09:27:20.457" v="3821" actId="20577"/>
          <ac:spMkLst>
            <pc:docMk/>
            <pc:sldMk cId="2808410283" sldId="299"/>
            <ac:spMk id="18" creationId="{8D3F4F78-ECFD-4345-A28B-E480014F25E0}"/>
          </ac:spMkLst>
        </pc:spChg>
        <pc:spChg chg="mod topLvl">
          <ac:chgData name="윤 일권" userId="7f981300d7faa642" providerId="LiveId" clId="{1D7F7C66-8961-462B-84F6-0C5158D7D292}" dt="2021-08-02T08:25:47.095" v="1424" actId="478"/>
          <ac:spMkLst>
            <pc:docMk/>
            <pc:sldMk cId="2808410283" sldId="299"/>
            <ac:spMk id="35" creationId="{A0E954C3-E027-4119-B210-4BABC4C69DE9}"/>
          </ac:spMkLst>
        </pc:spChg>
        <pc:spChg chg="mod">
          <ac:chgData name="윤 일권" userId="7f981300d7faa642" providerId="LiveId" clId="{1D7F7C66-8961-462B-84F6-0C5158D7D292}" dt="2021-08-02T09:26:24.969" v="3788"/>
          <ac:spMkLst>
            <pc:docMk/>
            <pc:sldMk cId="2808410283" sldId="299"/>
            <ac:spMk id="39" creationId="{FA6925B2-9C5D-445B-BFC6-0F016CE5BB94}"/>
          </ac:spMkLst>
        </pc:spChg>
        <pc:spChg chg="mod">
          <ac:chgData name="윤 일권" userId="7f981300d7faa642" providerId="LiveId" clId="{1D7F7C66-8961-462B-84F6-0C5158D7D292}" dt="2021-08-02T09:26:17.468" v="3784"/>
          <ac:spMkLst>
            <pc:docMk/>
            <pc:sldMk cId="2808410283" sldId="299"/>
            <ac:spMk id="41" creationId="{4980A5DE-48D8-4FC7-BEA9-92F1994ACEC9}"/>
          </ac:spMkLst>
        </pc:spChg>
        <pc:spChg chg="mod">
          <ac:chgData name="윤 일권" userId="7f981300d7faa642" providerId="LiveId" clId="{1D7F7C66-8961-462B-84F6-0C5158D7D292}" dt="2021-08-02T09:26:13.242" v="3783"/>
          <ac:spMkLst>
            <pc:docMk/>
            <pc:sldMk cId="2808410283" sldId="299"/>
            <ac:spMk id="42" creationId="{841D9E5C-C13B-41B8-9150-883B5D2815AE}"/>
          </ac:spMkLst>
        </pc:spChg>
        <pc:spChg chg="del">
          <ac:chgData name="윤 일권" userId="7f981300d7faa642" providerId="LiveId" clId="{1D7F7C66-8961-462B-84F6-0C5158D7D292}" dt="2021-08-02T09:26:29.008" v="3789" actId="478"/>
          <ac:spMkLst>
            <pc:docMk/>
            <pc:sldMk cId="2808410283" sldId="299"/>
            <ac:spMk id="43" creationId="{01FCA21E-A75B-4D00-B40E-F012D6AD9748}"/>
          </ac:spMkLst>
        </pc:spChg>
        <pc:spChg chg="del">
          <ac:chgData name="윤 일권" userId="7f981300d7faa642" providerId="LiveId" clId="{1D7F7C66-8961-462B-84F6-0C5158D7D292}" dt="2021-08-02T09:26:29.008" v="3789" actId="478"/>
          <ac:spMkLst>
            <pc:docMk/>
            <pc:sldMk cId="2808410283" sldId="299"/>
            <ac:spMk id="44" creationId="{1FCF30B1-FCE7-4540-9CA0-AE4452E3D091}"/>
          </ac:spMkLst>
        </pc:spChg>
        <pc:spChg chg="mod">
          <ac:chgData name="윤 일권" userId="7f981300d7faa642" providerId="LiveId" clId="{1D7F7C66-8961-462B-84F6-0C5158D7D292}" dt="2021-08-02T09:25:50.904" v="3776"/>
          <ac:spMkLst>
            <pc:docMk/>
            <pc:sldMk cId="2808410283" sldId="299"/>
            <ac:spMk id="48" creationId="{969BF064-E8EF-4C56-8721-599A6B231CC7}"/>
          </ac:spMkLst>
        </pc:spChg>
        <pc:spChg chg="mod">
          <ac:chgData name="윤 일권" userId="7f981300d7faa642" providerId="LiveId" clId="{1D7F7C66-8961-462B-84F6-0C5158D7D292}" dt="2021-08-02T09:25:56.845" v="3779"/>
          <ac:spMkLst>
            <pc:docMk/>
            <pc:sldMk cId="2808410283" sldId="299"/>
            <ac:spMk id="49" creationId="{C9143C11-E0D7-43C8-8BAD-AF3BA25E09B5}"/>
          </ac:spMkLst>
        </pc:spChg>
        <pc:spChg chg="mod">
          <ac:chgData name="윤 일권" userId="7f981300d7faa642" providerId="LiveId" clId="{1D7F7C66-8961-462B-84F6-0C5158D7D292}" dt="2021-08-02T09:26:02.911" v="3781"/>
          <ac:spMkLst>
            <pc:docMk/>
            <pc:sldMk cId="2808410283" sldId="299"/>
            <ac:spMk id="50" creationId="{CFF87938-3760-4848-A48C-F6A22CBCE77E}"/>
          </ac:spMkLst>
        </pc:spChg>
        <pc:spChg chg="del mod">
          <ac:chgData name="윤 일권" userId="7f981300d7faa642" providerId="LiveId" clId="{1D7F7C66-8961-462B-84F6-0C5158D7D292}" dt="2021-08-02T09:26:29.008" v="3789" actId="478"/>
          <ac:spMkLst>
            <pc:docMk/>
            <pc:sldMk cId="2808410283" sldId="299"/>
            <ac:spMk id="51" creationId="{7E5E359E-D63D-44B4-9615-92A78436F7C1}"/>
          </ac:spMkLst>
        </pc:spChg>
        <pc:spChg chg="del">
          <ac:chgData name="윤 일권" userId="7f981300d7faa642" providerId="LiveId" clId="{1D7F7C66-8961-462B-84F6-0C5158D7D292}" dt="2021-08-02T09:26:29.008" v="3789" actId="478"/>
          <ac:spMkLst>
            <pc:docMk/>
            <pc:sldMk cId="2808410283" sldId="299"/>
            <ac:spMk id="52" creationId="{F564AEAF-0B0D-4D96-8F4E-FCD6F266D6EA}"/>
          </ac:spMkLst>
        </pc:spChg>
        <pc:grpChg chg="add del">
          <ac:chgData name="윤 일권" userId="7f981300d7faa642" providerId="LiveId" clId="{1D7F7C66-8961-462B-84F6-0C5158D7D292}" dt="2021-08-02T08:25:47.095" v="1424" actId="478"/>
          <ac:grpSpMkLst>
            <pc:docMk/>
            <pc:sldMk cId="2808410283" sldId="299"/>
            <ac:grpSpMk id="10" creationId="{53BA6BF3-42BB-4009-8693-2651C4B19490}"/>
          </ac:grpSpMkLst>
        </pc:grpChg>
        <pc:grpChg chg="del">
          <ac:chgData name="윤 일권" userId="7f981300d7faa642" providerId="LiveId" clId="{1D7F7C66-8961-462B-84F6-0C5158D7D292}" dt="2021-08-02T09:26:29.008" v="3789" actId="478"/>
          <ac:grpSpMkLst>
            <pc:docMk/>
            <pc:sldMk cId="2808410283" sldId="299"/>
            <ac:grpSpMk id="12" creationId="{FAD89E31-0AD0-4BF7-AF41-265BFD8653EF}"/>
          </ac:grpSpMkLst>
        </pc:grpChg>
        <pc:grpChg chg="del">
          <ac:chgData name="윤 일권" userId="7f981300d7faa642" providerId="LiveId" clId="{1D7F7C66-8961-462B-84F6-0C5158D7D292}" dt="2021-08-02T09:26:29.008" v="3789" actId="478"/>
          <ac:grpSpMkLst>
            <pc:docMk/>
            <pc:sldMk cId="2808410283" sldId="299"/>
            <ac:grpSpMk id="13" creationId="{80B45375-A88E-4ED5-9C60-08D7DB1DA7B4}"/>
          </ac:grpSpMkLst>
        </pc:grpChg>
        <pc:cxnChg chg="mod">
          <ac:chgData name="윤 일권" userId="7f981300d7faa642" providerId="LiveId" clId="{1D7F7C66-8961-462B-84F6-0C5158D7D292}" dt="2021-08-02T09:26:36.005" v="3791" actId="14100"/>
          <ac:cxnSpMkLst>
            <pc:docMk/>
            <pc:sldMk cId="2808410283" sldId="299"/>
            <ac:cxnSpMk id="5" creationId="{CEBA6AA1-6EB0-4AC5-877E-7C5274F1C0FD}"/>
          </ac:cxnSpMkLst>
        </pc:cxnChg>
      </pc:sldChg>
      <pc:sldChg chg="modSp add del mod">
        <pc:chgData name="윤 일권" userId="7f981300d7faa642" providerId="LiveId" clId="{1D7F7C66-8961-462B-84F6-0C5158D7D292}" dt="2021-08-02T08:25:09.984" v="1398" actId="47"/>
        <pc:sldMkLst>
          <pc:docMk/>
          <pc:sldMk cId="2250624212" sldId="300"/>
        </pc:sldMkLst>
        <pc:spChg chg="mod">
          <ac:chgData name="윤 일권" userId="7f981300d7faa642" providerId="LiveId" clId="{1D7F7C66-8961-462B-84F6-0C5158D7D292}" dt="2021-08-02T08:20:41.940" v="1348"/>
          <ac:spMkLst>
            <pc:docMk/>
            <pc:sldMk cId="2250624212" sldId="300"/>
            <ac:spMk id="39" creationId="{FA6925B2-9C5D-445B-BFC6-0F016CE5BB94}"/>
          </ac:spMkLst>
        </pc:spChg>
        <pc:spChg chg="mod">
          <ac:chgData name="윤 일권" userId="7f981300d7faa642" providerId="LiveId" clId="{1D7F7C66-8961-462B-84F6-0C5158D7D292}" dt="2021-08-02T08:20:38.151" v="1347"/>
          <ac:spMkLst>
            <pc:docMk/>
            <pc:sldMk cId="2250624212" sldId="300"/>
            <ac:spMk id="48" creationId="{969BF064-E8EF-4C56-8721-599A6B231CC7}"/>
          </ac:spMkLst>
        </pc:spChg>
      </pc:sldChg>
      <pc:sldChg chg="addSp delSp modSp add del mod">
        <pc:chgData name="윤 일권" userId="7f981300d7faa642" providerId="LiveId" clId="{1D7F7C66-8961-462B-84F6-0C5158D7D292}" dt="2021-08-02T08:48:51.041" v="2587" actId="47"/>
        <pc:sldMkLst>
          <pc:docMk/>
          <pc:sldMk cId="3518560706" sldId="300"/>
        </pc:sldMkLst>
        <pc:spChg chg="del">
          <ac:chgData name="윤 일권" userId="7f981300d7faa642" providerId="LiveId" clId="{1D7F7C66-8961-462B-84F6-0C5158D7D292}" dt="2021-08-02T08:30:25.140" v="1450" actId="478"/>
          <ac:spMkLst>
            <pc:docMk/>
            <pc:sldMk cId="3518560706" sldId="300"/>
            <ac:spMk id="5" creationId="{AADC96B8-21F1-4CA5-82F2-62149BA3A81F}"/>
          </ac:spMkLst>
        </pc:spChg>
        <pc:spChg chg="del">
          <ac:chgData name="윤 일권" userId="7f981300d7faa642" providerId="LiveId" clId="{1D7F7C66-8961-462B-84F6-0C5158D7D292}" dt="2021-08-02T08:30:25.140" v="1450" actId="478"/>
          <ac:spMkLst>
            <pc:docMk/>
            <pc:sldMk cId="3518560706" sldId="300"/>
            <ac:spMk id="6" creationId="{E9E4E03B-DC2B-4AB1-AA88-841F77488FB8}"/>
          </ac:spMkLst>
        </pc:spChg>
        <pc:spChg chg="mod">
          <ac:chgData name="윤 일권" userId="7f981300d7faa642" providerId="LiveId" clId="{1D7F7C66-8961-462B-84F6-0C5158D7D292}" dt="2021-08-02T08:40:18.706" v="2188" actId="20577"/>
          <ac:spMkLst>
            <pc:docMk/>
            <pc:sldMk cId="3518560706" sldId="300"/>
            <ac:spMk id="11" creationId="{0BC62B90-B2DC-40EE-9CD1-6B6CF8930A08}"/>
          </ac:spMkLst>
        </pc:spChg>
        <pc:spChg chg="mod">
          <ac:chgData name="윤 일권" userId="7f981300d7faa642" providerId="LiveId" clId="{1D7F7C66-8961-462B-84F6-0C5158D7D292}" dt="2021-08-02T08:40:22.321" v="2189"/>
          <ac:spMkLst>
            <pc:docMk/>
            <pc:sldMk cId="3518560706" sldId="300"/>
            <ac:spMk id="12" creationId="{794C21B8-26CB-434C-BBC1-7EDEDC5954CC}"/>
          </ac:spMkLst>
        </pc:spChg>
        <pc:spChg chg="mod">
          <ac:chgData name="윤 일권" userId="7f981300d7faa642" providerId="LiveId" clId="{1D7F7C66-8961-462B-84F6-0C5158D7D292}" dt="2021-08-02T08:40:25.889" v="2191" actId="20577"/>
          <ac:spMkLst>
            <pc:docMk/>
            <pc:sldMk cId="3518560706" sldId="300"/>
            <ac:spMk id="13" creationId="{CB0EE332-5D0C-4452-9B4A-0618C479F547}"/>
          </ac:spMkLst>
        </pc:spChg>
        <pc:spChg chg="mod">
          <ac:chgData name="윤 일권" userId="7f981300d7faa642" providerId="LiveId" clId="{1D7F7C66-8961-462B-84F6-0C5158D7D292}" dt="2021-08-02T08:31:22.930" v="1502" actId="20577"/>
          <ac:spMkLst>
            <pc:docMk/>
            <pc:sldMk cId="3518560706" sldId="300"/>
            <ac:spMk id="16" creationId="{F5617220-832A-4689-A469-8F4F4D682269}"/>
          </ac:spMkLst>
        </pc:spChg>
        <pc:spChg chg="mod">
          <ac:chgData name="윤 일권" userId="7f981300d7faa642" providerId="LiveId" clId="{1D7F7C66-8961-462B-84F6-0C5158D7D292}" dt="2021-08-02T08:31:25.201" v="1504" actId="20577"/>
          <ac:spMkLst>
            <pc:docMk/>
            <pc:sldMk cId="3518560706" sldId="300"/>
            <ac:spMk id="17" creationId="{42C90AF7-E9CF-41EC-89C1-2C1F927C23EA}"/>
          </ac:spMkLst>
        </pc:spChg>
        <pc:spChg chg="mod">
          <ac:chgData name="윤 일권" userId="7f981300d7faa642" providerId="LiveId" clId="{1D7F7C66-8961-462B-84F6-0C5158D7D292}" dt="2021-08-02T08:31:27.699" v="1506" actId="20577"/>
          <ac:spMkLst>
            <pc:docMk/>
            <pc:sldMk cId="3518560706" sldId="300"/>
            <ac:spMk id="19" creationId="{77A9C5FB-E633-4B97-8518-80023C762263}"/>
          </ac:spMkLst>
        </pc:spChg>
        <pc:spChg chg="mod">
          <ac:chgData name="윤 일권" userId="7f981300d7faa642" providerId="LiveId" clId="{1D7F7C66-8961-462B-84F6-0C5158D7D292}" dt="2021-08-02T08:31:30.317" v="1507" actId="20577"/>
          <ac:spMkLst>
            <pc:docMk/>
            <pc:sldMk cId="3518560706" sldId="300"/>
            <ac:spMk id="20" creationId="{8ABD85E9-79CA-4DD7-A5B4-402D8C0DEDA6}"/>
          </ac:spMkLst>
        </pc:spChg>
        <pc:spChg chg="add mod">
          <ac:chgData name="윤 일권" userId="7f981300d7faa642" providerId="LiveId" clId="{1D7F7C66-8961-462B-84F6-0C5158D7D292}" dt="2021-08-02T08:30:25.452" v="1451"/>
          <ac:spMkLst>
            <pc:docMk/>
            <pc:sldMk cId="3518560706" sldId="300"/>
            <ac:spMk id="21" creationId="{F91A7EFE-529E-4952-9F22-32E53CA334A5}"/>
          </ac:spMkLst>
        </pc:spChg>
        <pc:spChg chg="add mod">
          <ac:chgData name="윤 일권" userId="7f981300d7faa642" providerId="LiveId" clId="{1D7F7C66-8961-462B-84F6-0C5158D7D292}" dt="2021-08-02T08:30:25.452" v="1451"/>
          <ac:spMkLst>
            <pc:docMk/>
            <pc:sldMk cId="3518560706" sldId="300"/>
            <ac:spMk id="22" creationId="{C99C46D0-CF29-47AD-A4BB-CD3E3E91EE1F}"/>
          </ac:spMkLst>
        </pc:spChg>
        <pc:spChg chg="add del mod">
          <ac:chgData name="윤 일권" userId="7f981300d7faa642" providerId="LiveId" clId="{1D7F7C66-8961-462B-84F6-0C5158D7D292}" dt="2021-08-02T08:30:46.022" v="1453"/>
          <ac:spMkLst>
            <pc:docMk/>
            <pc:sldMk cId="3518560706" sldId="300"/>
            <ac:spMk id="23" creationId="{E52810FE-11AF-40B0-86F1-68553B858D89}"/>
          </ac:spMkLst>
        </pc:spChg>
        <pc:spChg chg="mod">
          <ac:chgData name="윤 일권" userId="7f981300d7faa642" providerId="LiveId" clId="{1D7F7C66-8961-462B-84F6-0C5158D7D292}" dt="2021-08-02T08:31:48.066" v="1546"/>
          <ac:spMkLst>
            <pc:docMk/>
            <pc:sldMk cId="3518560706" sldId="300"/>
            <ac:spMk id="24" creationId="{B737172E-0427-4B31-9C0C-E893C30625B0}"/>
          </ac:spMkLst>
        </pc:spChg>
        <pc:spChg chg="mod">
          <ac:chgData name="윤 일권" userId="7f981300d7faa642" providerId="LiveId" clId="{1D7F7C66-8961-462B-84F6-0C5158D7D292}" dt="2021-08-02T08:31:19.540" v="1500" actId="20577"/>
          <ac:spMkLst>
            <pc:docMk/>
            <pc:sldMk cId="3518560706" sldId="300"/>
            <ac:spMk id="25" creationId="{1ED52B3A-6557-494D-B863-51059F2A6DAB}"/>
          </ac:spMkLst>
        </pc:spChg>
        <pc:spChg chg="mod">
          <ac:chgData name="윤 일권" userId="7f981300d7faa642" providerId="LiveId" clId="{1D7F7C66-8961-462B-84F6-0C5158D7D292}" dt="2021-08-02T08:40:47.799" v="2195" actId="1076"/>
          <ac:spMkLst>
            <pc:docMk/>
            <pc:sldMk cId="3518560706" sldId="300"/>
            <ac:spMk id="26" creationId="{81CAF9B8-64D6-4444-BC3F-E90B2A3C523E}"/>
          </ac:spMkLst>
        </pc:spChg>
        <pc:spChg chg="mod">
          <ac:chgData name="윤 일권" userId="7f981300d7faa642" providerId="LiveId" clId="{1D7F7C66-8961-462B-84F6-0C5158D7D292}" dt="2021-08-02T08:40:59.075" v="2196" actId="1076"/>
          <ac:spMkLst>
            <pc:docMk/>
            <pc:sldMk cId="3518560706" sldId="300"/>
            <ac:spMk id="27" creationId="{3A9AAF27-893F-4441-9828-EB48C108A37D}"/>
          </ac:spMkLst>
        </pc:spChg>
        <pc:spChg chg="add del mod">
          <ac:chgData name="윤 일권" userId="7f981300d7faa642" providerId="LiveId" clId="{1D7F7C66-8961-462B-84F6-0C5158D7D292}" dt="2021-08-02T08:30:46.022" v="1453"/>
          <ac:spMkLst>
            <pc:docMk/>
            <pc:sldMk cId="3518560706" sldId="300"/>
            <ac:spMk id="28" creationId="{15123D07-F245-4FAA-9DF2-7ADBA344D3DA}"/>
          </ac:spMkLst>
        </pc:spChg>
        <pc:grpChg chg="mod">
          <ac:chgData name="윤 일권" userId="7f981300d7faa642" providerId="LiveId" clId="{1D7F7C66-8961-462B-84F6-0C5158D7D292}" dt="2021-08-02T08:40:35.830" v="2194" actId="1076"/>
          <ac:grpSpMkLst>
            <pc:docMk/>
            <pc:sldMk cId="3518560706" sldId="300"/>
            <ac:grpSpMk id="10" creationId="{F2A96BD4-B447-48D1-9DE9-1816B28F7237}"/>
          </ac:grpSpMkLst>
        </pc:grpChg>
      </pc:sldChg>
      <pc:sldChg chg="modSp add del mod">
        <pc:chgData name="윤 일권" userId="7f981300d7faa642" providerId="LiveId" clId="{1D7F7C66-8961-462B-84F6-0C5158D7D292}" dt="2021-08-02T08:30:56.888" v="1456" actId="47"/>
        <pc:sldMkLst>
          <pc:docMk/>
          <pc:sldMk cId="1501217821" sldId="301"/>
        </pc:sldMkLst>
        <pc:spChg chg="mod">
          <ac:chgData name="윤 일권" userId="7f981300d7faa642" providerId="LiveId" clId="{1D7F7C66-8961-462B-84F6-0C5158D7D292}" dt="2021-08-02T08:30:55.116" v="1455" actId="6549"/>
          <ac:spMkLst>
            <pc:docMk/>
            <pc:sldMk cId="1501217821" sldId="301"/>
            <ac:spMk id="25" creationId="{1ED52B3A-6557-494D-B863-51059F2A6DAB}"/>
          </ac:spMkLst>
        </pc:spChg>
      </pc:sldChg>
      <pc:sldChg chg="addSp modSp add del mod">
        <pc:chgData name="윤 일권" userId="7f981300d7faa642" providerId="LiveId" clId="{1D7F7C66-8961-462B-84F6-0C5158D7D292}" dt="2021-08-02T08:50:38.957" v="2798" actId="47"/>
        <pc:sldMkLst>
          <pc:docMk/>
          <pc:sldMk cId="3876218824" sldId="301"/>
        </pc:sldMkLst>
        <pc:spChg chg="mod">
          <ac:chgData name="윤 일권" userId="7f981300d7faa642" providerId="LiveId" clId="{1D7F7C66-8961-462B-84F6-0C5158D7D292}" dt="2021-08-02T08:40:28.648" v="2192"/>
          <ac:spMkLst>
            <pc:docMk/>
            <pc:sldMk cId="3876218824" sldId="301"/>
            <ac:spMk id="11" creationId="{0BC62B90-B2DC-40EE-9CD1-6B6CF8930A08}"/>
          </ac:spMkLst>
        </pc:spChg>
        <pc:spChg chg="mod">
          <ac:chgData name="윤 일권" userId="7f981300d7faa642" providerId="LiveId" clId="{1D7F7C66-8961-462B-84F6-0C5158D7D292}" dt="2021-08-02T08:40:29.719" v="2193"/>
          <ac:spMkLst>
            <pc:docMk/>
            <pc:sldMk cId="3876218824" sldId="301"/>
            <ac:spMk id="12" creationId="{794C21B8-26CB-434C-BBC1-7EDEDC5954CC}"/>
          </ac:spMkLst>
        </pc:spChg>
        <pc:spChg chg="mod">
          <ac:chgData name="윤 일권" userId="7f981300d7faa642" providerId="LiveId" clId="{1D7F7C66-8961-462B-84F6-0C5158D7D292}" dt="2021-08-02T08:39:14.625" v="2063" actId="20577"/>
          <ac:spMkLst>
            <pc:docMk/>
            <pc:sldMk cId="3876218824" sldId="301"/>
            <ac:spMk id="16" creationId="{F5617220-832A-4689-A469-8F4F4D682269}"/>
          </ac:spMkLst>
        </pc:spChg>
        <pc:spChg chg="mod">
          <ac:chgData name="윤 일권" userId="7f981300d7faa642" providerId="LiveId" clId="{1D7F7C66-8961-462B-84F6-0C5158D7D292}" dt="2021-08-02T08:39:17.007" v="2064" actId="20577"/>
          <ac:spMkLst>
            <pc:docMk/>
            <pc:sldMk cId="3876218824" sldId="301"/>
            <ac:spMk id="17" creationId="{42C90AF7-E9CF-41EC-89C1-2C1F927C23EA}"/>
          </ac:spMkLst>
        </pc:spChg>
        <pc:spChg chg="mod">
          <ac:chgData name="윤 일권" userId="7f981300d7faa642" providerId="LiveId" clId="{1D7F7C66-8961-462B-84F6-0C5158D7D292}" dt="2021-08-02T08:39:19.286" v="2065" actId="20577"/>
          <ac:spMkLst>
            <pc:docMk/>
            <pc:sldMk cId="3876218824" sldId="301"/>
            <ac:spMk id="19" creationId="{77A9C5FB-E633-4B97-8518-80023C762263}"/>
          </ac:spMkLst>
        </pc:spChg>
        <pc:spChg chg="mod">
          <ac:chgData name="윤 일권" userId="7f981300d7faa642" providerId="LiveId" clId="{1D7F7C66-8961-462B-84F6-0C5158D7D292}" dt="2021-08-02T08:42:04.266" v="2205" actId="20577"/>
          <ac:spMkLst>
            <pc:docMk/>
            <pc:sldMk cId="3876218824" sldId="301"/>
            <ac:spMk id="20" creationId="{8ABD85E9-79CA-4DD7-A5B4-402D8C0DEDA6}"/>
          </ac:spMkLst>
        </pc:spChg>
        <pc:spChg chg="add mod">
          <ac:chgData name="윤 일권" userId="7f981300d7faa642" providerId="LiveId" clId="{1D7F7C66-8961-462B-84F6-0C5158D7D292}" dt="2021-08-02T08:41:51.354" v="2203" actId="1076"/>
          <ac:spMkLst>
            <pc:docMk/>
            <pc:sldMk cId="3876218824" sldId="301"/>
            <ac:spMk id="23" creationId="{34EA2B38-9F3A-4619-B96F-E0BEAEFF5C3F}"/>
          </ac:spMkLst>
        </pc:spChg>
        <pc:spChg chg="mod">
          <ac:chgData name="윤 일권" userId="7f981300d7faa642" providerId="LiveId" clId="{1D7F7C66-8961-462B-84F6-0C5158D7D292}" dt="2021-08-02T08:41:57.367" v="2204" actId="1076"/>
          <ac:spMkLst>
            <pc:docMk/>
            <pc:sldMk cId="3876218824" sldId="301"/>
            <ac:spMk id="24" creationId="{B737172E-0427-4B31-9C0C-E893C30625B0}"/>
          </ac:spMkLst>
        </pc:spChg>
        <pc:spChg chg="mod">
          <ac:chgData name="윤 일권" userId="7f981300d7faa642" providerId="LiveId" clId="{1D7F7C66-8961-462B-84F6-0C5158D7D292}" dt="2021-08-02T08:32:15.368" v="1595" actId="20577"/>
          <ac:spMkLst>
            <pc:docMk/>
            <pc:sldMk cId="3876218824" sldId="301"/>
            <ac:spMk id="25" creationId="{1ED52B3A-6557-494D-B863-51059F2A6DAB}"/>
          </ac:spMkLst>
        </pc:spChg>
        <pc:spChg chg="mod">
          <ac:chgData name="윤 일권" userId="7f981300d7faa642" providerId="LiveId" clId="{1D7F7C66-8961-462B-84F6-0C5158D7D292}" dt="2021-08-02T08:42:46.699" v="2213" actId="1076"/>
          <ac:spMkLst>
            <pc:docMk/>
            <pc:sldMk cId="3876218824" sldId="301"/>
            <ac:spMk id="26" creationId="{81CAF9B8-64D6-4444-BC3F-E90B2A3C523E}"/>
          </ac:spMkLst>
        </pc:spChg>
        <pc:spChg chg="mod">
          <ac:chgData name="윤 일권" userId="7f981300d7faa642" providerId="LiveId" clId="{1D7F7C66-8961-462B-84F6-0C5158D7D292}" dt="2021-08-02T08:42:28.862" v="2209" actId="207"/>
          <ac:spMkLst>
            <pc:docMk/>
            <pc:sldMk cId="3876218824" sldId="301"/>
            <ac:spMk id="27" creationId="{3A9AAF27-893F-4441-9828-EB48C108A37D}"/>
          </ac:spMkLst>
        </pc:spChg>
        <pc:grpChg chg="mod">
          <ac:chgData name="윤 일권" userId="7f981300d7faa642" providerId="LiveId" clId="{1D7F7C66-8961-462B-84F6-0C5158D7D292}" dt="2021-08-02T08:36:01.592" v="1712" actId="1076"/>
          <ac:grpSpMkLst>
            <pc:docMk/>
            <pc:sldMk cId="3876218824" sldId="301"/>
            <ac:grpSpMk id="10" creationId="{F2A96BD4-B447-48D1-9DE9-1816B28F7237}"/>
          </ac:grpSpMkLst>
        </pc:grpChg>
        <pc:grpChg chg="mod">
          <ac:chgData name="윤 일권" userId="7f981300d7faa642" providerId="LiveId" clId="{1D7F7C66-8961-462B-84F6-0C5158D7D292}" dt="2021-08-02T08:42:07.328" v="2206" actId="14100"/>
          <ac:grpSpMkLst>
            <pc:docMk/>
            <pc:sldMk cId="3876218824" sldId="301"/>
            <ac:grpSpMk id="18" creationId="{5FE52714-C478-4C88-A838-9EBD1A2FF58C}"/>
          </ac:grpSpMkLst>
        </pc:grpChg>
      </pc:sldChg>
      <pc:sldChg chg="addSp delSp modSp add mod">
        <pc:chgData name="윤 일권" userId="7f981300d7faa642" providerId="LiveId" clId="{1D7F7C66-8961-462B-84F6-0C5158D7D292}" dt="2021-08-02T09:53:51.483" v="4842" actId="20577"/>
        <pc:sldMkLst>
          <pc:docMk/>
          <pc:sldMk cId="1362897981" sldId="302"/>
        </pc:sldMkLst>
        <pc:spChg chg="mod">
          <ac:chgData name="윤 일권" userId="7f981300d7faa642" providerId="LiveId" clId="{1D7F7C66-8961-462B-84F6-0C5158D7D292}" dt="2021-08-02T09:53:51.483" v="4842" actId="20577"/>
          <ac:spMkLst>
            <pc:docMk/>
            <pc:sldMk cId="1362897981" sldId="302"/>
            <ac:spMk id="11" creationId="{0BC62B90-B2DC-40EE-9CD1-6B6CF8930A08}"/>
          </ac:spMkLst>
        </pc:spChg>
        <pc:spChg chg="mod">
          <ac:chgData name="윤 일권" userId="7f981300d7faa642" providerId="LiveId" clId="{1D7F7C66-8961-462B-84F6-0C5158D7D292}" dt="2021-08-02T08:54:24.587" v="3158" actId="20577"/>
          <ac:spMkLst>
            <pc:docMk/>
            <pc:sldMk cId="1362897981" sldId="302"/>
            <ac:spMk id="12" creationId="{794C21B8-26CB-434C-BBC1-7EDEDC5954CC}"/>
          </ac:spMkLst>
        </pc:spChg>
        <pc:spChg chg="mod">
          <ac:chgData name="윤 일권" userId="7f981300d7faa642" providerId="LiveId" clId="{1D7F7C66-8961-462B-84F6-0C5158D7D292}" dt="2021-08-02T09:45:42.415" v="4356" actId="6549"/>
          <ac:spMkLst>
            <pc:docMk/>
            <pc:sldMk cId="1362897981" sldId="302"/>
            <ac:spMk id="13" creationId="{CB0EE332-5D0C-4452-9B4A-0618C479F547}"/>
          </ac:spMkLst>
        </pc:spChg>
        <pc:spChg chg="mod">
          <ac:chgData name="윤 일권" userId="7f981300d7faa642" providerId="LiveId" clId="{1D7F7C66-8961-462B-84F6-0C5158D7D292}" dt="2021-08-02T09:45:59.309" v="4380"/>
          <ac:spMkLst>
            <pc:docMk/>
            <pc:sldMk cId="1362897981" sldId="302"/>
            <ac:spMk id="14" creationId="{328F7150-1F41-42B6-9B86-4D818C6DBD53}"/>
          </ac:spMkLst>
        </pc:spChg>
        <pc:spChg chg="mod topLvl">
          <ac:chgData name="윤 일권" userId="7f981300d7faa642" providerId="LiveId" clId="{1D7F7C66-8961-462B-84F6-0C5158D7D292}" dt="2021-08-02T08:46:41.676" v="2427" actId="478"/>
          <ac:spMkLst>
            <pc:docMk/>
            <pc:sldMk cId="1362897981" sldId="302"/>
            <ac:spMk id="16" creationId="{F5617220-832A-4689-A469-8F4F4D682269}"/>
          </ac:spMkLst>
        </pc:spChg>
        <pc:spChg chg="del mod topLvl">
          <ac:chgData name="윤 일권" userId="7f981300d7faa642" providerId="LiveId" clId="{1D7F7C66-8961-462B-84F6-0C5158D7D292}" dt="2021-08-02T08:46:41.676" v="2427" actId="478"/>
          <ac:spMkLst>
            <pc:docMk/>
            <pc:sldMk cId="1362897981" sldId="302"/>
            <ac:spMk id="17" creationId="{42C90AF7-E9CF-41EC-89C1-2C1F927C23EA}"/>
          </ac:spMkLst>
        </pc:spChg>
        <pc:spChg chg="mod">
          <ac:chgData name="윤 일권" userId="7f981300d7faa642" providerId="LiveId" clId="{1D7F7C66-8961-462B-84F6-0C5158D7D292}" dt="2021-08-02T08:43:25.125" v="2250" actId="20577"/>
          <ac:spMkLst>
            <pc:docMk/>
            <pc:sldMk cId="1362897981" sldId="302"/>
            <ac:spMk id="19" creationId="{77A9C5FB-E633-4B97-8518-80023C762263}"/>
          </ac:spMkLst>
        </pc:spChg>
        <pc:spChg chg="mod">
          <ac:chgData name="윤 일권" userId="7f981300d7faa642" providerId="LiveId" clId="{1D7F7C66-8961-462B-84F6-0C5158D7D292}" dt="2021-08-02T08:43:27.821" v="2252" actId="20577"/>
          <ac:spMkLst>
            <pc:docMk/>
            <pc:sldMk cId="1362897981" sldId="302"/>
            <ac:spMk id="20" creationId="{8ABD85E9-79CA-4DD7-A5B4-402D8C0DEDA6}"/>
          </ac:spMkLst>
        </pc:spChg>
        <pc:spChg chg="del mod">
          <ac:chgData name="윤 일권" userId="7f981300d7faa642" providerId="LiveId" clId="{1D7F7C66-8961-462B-84F6-0C5158D7D292}" dt="2021-08-02T08:46:35.667" v="2422" actId="478"/>
          <ac:spMkLst>
            <pc:docMk/>
            <pc:sldMk cId="1362897981" sldId="302"/>
            <ac:spMk id="23" creationId="{34EA2B38-9F3A-4619-B96F-E0BEAEFF5C3F}"/>
          </ac:spMkLst>
        </pc:spChg>
        <pc:spChg chg="del mod">
          <ac:chgData name="윤 일권" userId="7f981300d7faa642" providerId="LiveId" clId="{1D7F7C66-8961-462B-84F6-0C5158D7D292}" dt="2021-08-02T08:46:56.087" v="2429" actId="478"/>
          <ac:spMkLst>
            <pc:docMk/>
            <pc:sldMk cId="1362897981" sldId="302"/>
            <ac:spMk id="24" creationId="{B737172E-0427-4B31-9C0C-E893C30625B0}"/>
          </ac:spMkLst>
        </pc:spChg>
        <pc:spChg chg="del mod">
          <ac:chgData name="윤 일권" userId="7f981300d7faa642" providerId="LiveId" clId="{1D7F7C66-8961-462B-84F6-0C5158D7D292}" dt="2021-08-02T08:48:18.016" v="2548" actId="478"/>
          <ac:spMkLst>
            <pc:docMk/>
            <pc:sldMk cId="1362897981" sldId="302"/>
            <ac:spMk id="26" creationId="{81CAF9B8-64D6-4444-BC3F-E90B2A3C523E}"/>
          </ac:spMkLst>
        </pc:spChg>
        <pc:spChg chg="del mod">
          <ac:chgData name="윤 일권" userId="7f981300d7faa642" providerId="LiveId" clId="{1D7F7C66-8961-462B-84F6-0C5158D7D292}" dt="2021-08-02T08:48:34.718" v="2584" actId="478"/>
          <ac:spMkLst>
            <pc:docMk/>
            <pc:sldMk cId="1362897981" sldId="302"/>
            <ac:spMk id="27" creationId="{3A9AAF27-893F-4441-9828-EB48C108A37D}"/>
          </ac:spMkLst>
        </pc:spChg>
        <pc:spChg chg="add del">
          <ac:chgData name="윤 일권" userId="7f981300d7faa642" providerId="LiveId" clId="{1D7F7C66-8961-462B-84F6-0C5158D7D292}" dt="2021-08-02T08:44:44.406" v="2366" actId="22"/>
          <ac:spMkLst>
            <pc:docMk/>
            <pc:sldMk cId="1362897981" sldId="302"/>
            <ac:spMk id="28" creationId="{EAB2A9A0-141D-4B00-A6D4-9ED157E9A139}"/>
          </ac:spMkLst>
        </pc:spChg>
        <pc:spChg chg="add mod">
          <ac:chgData name="윤 일권" userId="7f981300d7faa642" providerId="LiveId" clId="{1D7F7C66-8961-462B-84F6-0C5158D7D292}" dt="2021-08-02T08:46:48.286" v="2428" actId="1076"/>
          <ac:spMkLst>
            <pc:docMk/>
            <pc:sldMk cId="1362897981" sldId="302"/>
            <ac:spMk id="29" creationId="{8BFAB132-6871-4AC1-831A-A1C54AF2FFE3}"/>
          </ac:spMkLst>
        </pc:spChg>
        <pc:spChg chg="add del mod">
          <ac:chgData name="윤 일권" userId="7f981300d7faa642" providerId="LiveId" clId="{1D7F7C66-8961-462B-84F6-0C5158D7D292}" dt="2021-08-02T08:46:58.529" v="2431"/>
          <ac:spMkLst>
            <pc:docMk/>
            <pc:sldMk cId="1362897981" sldId="302"/>
            <ac:spMk id="30" creationId="{BF1BB3EE-E4A9-4595-8137-9A7060F16FE3}"/>
          </ac:spMkLst>
        </pc:spChg>
        <pc:spChg chg="add mod">
          <ac:chgData name="윤 일권" userId="7f981300d7faa642" providerId="LiveId" clId="{1D7F7C66-8961-462B-84F6-0C5158D7D292}" dt="2021-08-02T08:47:37.569" v="2491"/>
          <ac:spMkLst>
            <pc:docMk/>
            <pc:sldMk cId="1362897981" sldId="302"/>
            <ac:spMk id="31" creationId="{ADF438D0-73EB-4673-9D8D-8CDC1E2D7550}"/>
          </ac:spMkLst>
        </pc:spChg>
        <pc:spChg chg="add mod">
          <ac:chgData name="윤 일권" userId="7f981300d7faa642" providerId="LiveId" clId="{1D7F7C66-8961-462B-84F6-0C5158D7D292}" dt="2021-08-02T09:37:48.748" v="4199" actId="20577"/>
          <ac:spMkLst>
            <pc:docMk/>
            <pc:sldMk cId="1362897981" sldId="302"/>
            <ac:spMk id="32" creationId="{C7A0C368-4170-48F5-B3CA-B9F49AEC3390}"/>
          </ac:spMkLst>
        </pc:spChg>
        <pc:spChg chg="add mod">
          <ac:chgData name="윤 일권" userId="7f981300d7faa642" providerId="LiveId" clId="{1D7F7C66-8961-462B-84F6-0C5158D7D292}" dt="2021-08-02T09:37:58.171" v="4228" actId="6549"/>
          <ac:spMkLst>
            <pc:docMk/>
            <pc:sldMk cId="1362897981" sldId="302"/>
            <ac:spMk id="33" creationId="{530B206C-F0E1-498B-B133-8D293EAF9AB2}"/>
          </ac:spMkLst>
        </pc:spChg>
        <pc:grpChg chg="add del">
          <ac:chgData name="윤 일권" userId="7f981300d7faa642" providerId="LiveId" clId="{1D7F7C66-8961-462B-84F6-0C5158D7D292}" dt="2021-08-02T08:46:39.282" v="2425" actId="478"/>
          <ac:grpSpMkLst>
            <pc:docMk/>
            <pc:sldMk cId="1362897981" sldId="302"/>
            <ac:grpSpMk id="10" creationId="{F2A96BD4-B447-48D1-9DE9-1816B28F7237}"/>
          </ac:grpSpMkLst>
        </pc:grpChg>
        <pc:grpChg chg="del">
          <ac:chgData name="윤 일권" userId="7f981300d7faa642" providerId="LiveId" clId="{1D7F7C66-8961-462B-84F6-0C5158D7D292}" dt="2021-08-02T08:46:41.676" v="2427" actId="478"/>
          <ac:grpSpMkLst>
            <pc:docMk/>
            <pc:sldMk cId="1362897981" sldId="302"/>
            <ac:grpSpMk id="15" creationId="{84B91C27-D05E-49BB-9DF2-B56F5211CF73}"/>
          </ac:grpSpMkLst>
        </pc:grpChg>
        <pc:grpChg chg="del">
          <ac:chgData name="윤 일권" userId="7f981300d7faa642" providerId="LiveId" clId="{1D7F7C66-8961-462B-84F6-0C5158D7D292}" dt="2021-08-02T08:48:13.660" v="2547" actId="478"/>
          <ac:grpSpMkLst>
            <pc:docMk/>
            <pc:sldMk cId="1362897981" sldId="302"/>
            <ac:grpSpMk id="18" creationId="{5FE52714-C478-4C88-A838-9EBD1A2FF58C}"/>
          </ac:grpSpMkLst>
        </pc:grpChg>
      </pc:sldChg>
      <pc:sldChg chg="addSp delSp modSp add mod">
        <pc:chgData name="윤 일권" userId="7f981300d7faa642" providerId="LiveId" clId="{1D7F7C66-8961-462B-84F6-0C5158D7D292}" dt="2021-08-02T09:53:28.723" v="4824" actId="20577"/>
        <pc:sldMkLst>
          <pc:docMk/>
          <pc:sldMk cId="4020320078" sldId="303"/>
        </pc:sldMkLst>
        <pc:spChg chg="mod">
          <ac:chgData name="윤 일권" userId="7f981300d7faa642" providerId="LiveId" clId="{1D7F7C66-8961-462B-84F6-0C5158D7D292}" dt="2021-08-02T09:47:26.746" v="4609"/>
          <ac:spMkLst>
            <pc:docMk/>
            <pc:sldMk cId="4020320078" sldId="303"/>
            <ac:spMk id="11" creationId="{0BC62B90-B2DC-40EE-9CD1-6B6CF8930A08}"/>
          </ac:spMkLst>
        </pc:spChg>
        <pc:spChg chg="mod">
          <ac:chgData name="윤 일권" userId="7f981300d7faa642" providerId="LiveId" clId="{1D7F7C66-8961-462B-84F6-0C5158D7D292}" dt="2021-08-02T09:47:23.987" v="4600"/>
          <ac:spMkLst>
            <pc:docMk/>
            <pc:sldMk cId="4020320078" sldId="303"/>
            <ac:spMk id="12" creationId="{794C21B8-26CB-434C-BBC1-7EDEDC5954CC}"/>
          </ac:spMkLst>
        </pc:spChg>
        <pc:spChg chg="mod">
          <ac:chgData name="윤 일권" userId="7f981300d7faa642" providerId="LiveId" clId="{1D7F7C66-8961-462B-84F6-0C5158D7D292}" dt="2021-08-02T09:53:02.030" v="4821"/>
          <ac:spMkLst>
            <pc:docMk/>
            <pc:sldMk cId="4020320078" sldId="303"/>
            <ac:spMk id="13" creationId="{CB0EE332-5D0C-4452-9B4A-0618C479F547}"/>
          </ac:spMkLst>
        </pc:spChg>
        <pc:spChg chg="mod">
          <ac:chgData name="윤 일권" userId="7f981300d7faa642" providerId="LiveId" clId="{1D7F7C66-8961-462B-84F6-0C5158D7D292}" dt="2021-08-02T09:53:28.723" v="4824" actId="20577"/>
          <ac:spMkLst>
            <pc:docMk/>
            <pc:sldMk cId="4020320078" sldId="303"/>
            <ac:spMk id="14" creationId="{328F7150-1F41-42B6-9B86-4D818C6DBD53}"/>
          </ac:spMkLst>
        </pc:spChg>
        <pc:spChg chg="mod">
          <ac:chgData name="윤 일권" userId="7f981300d7faa642" providerId="LiveId" clId="{1D7F7C66-8961-462B-84F6-0C5158D7D292}" dt="2021-08-02T09:46:34.640" v="4436"/>
          <ac:spMkLst>
            <pc:docMk/>
            <pc:sldMk cId="4020320078" sldId="303"/>
            <ac:spMk id="29" creationId="{8BFAB132-6871-4AC1-831A-A1C54AF2FFE3}"/>
          </ac:spMkLst>
        </pc:spChg>
        <pc:spChg chg="mod">
          <ac:chgData name="윤 일권" userId="7f981300d7faa642" providerId="LiveId" clId="{1D7F7C66-8961-462B-84F6-0C5158D7D292}" dt="2021-08-02T09:46:32.056" v="4427"/>
          <ac:spMkLst>
            <pc:docMk/>
            <pc:sldMk cId="4020320078" sldId="303"/>
            <ac:spMk id="31" creationId="{ADF438D0-73EB-4673-9D8D-8CDC1E2D7550}"/>
          </ac:spMkLst>
        </pc:spChg>
        <pc:spChg chg="add del mod">
          <ac:chgData name="윤 일권" userId="7f981300d7faa642" providerId="LiveId" clId="{1D7F7C66-8961-462B-84F6-0C5158D7D292}" dt="2021-08-02T09:48:43.376" v="4632"/>
          <ac:spMkLst>
            <pc:docMk/>
            <pc:sldMk cId="4020320078" sldId="303"/>
            <ac:spMk id="32" creationId="{C7A0C368-4170-48F5-B3CA-B9F49AEC3390}"/>
          </ac:spMkLst>
        </pc:spChg>
        <pc:spChg chg="del mod">
          <ac:chgData name="윤 일권" userId="7f981300d7faa642" providerId="LiveId" clId="{1D7F7C66-8961-462B-84F6-0C5158D7D292}" dt="2021-08-02T09:53:23.163" v="4822" actId="478"/>
          <ac:spMkLst>
            <pc:docMk/>
            <pc:sldMk cId="4020320078" sldId="303"/>
            <ac:spMk id="33" creationId="{530B206C-F0E1-498B-B133-8D293EAF9AB2}"/>
          </ac:spMkLst>
        </pc:spChg>
      </pc:sldChg>
      <pc:sldChg chg="addSp delSp modSp add mod">
        <pc:chgData name="윤 일권" userId="7f981300d7faa642" providerId="LiveId" clId="{1D7F7C66-8961-462B-84F6-0C5158D7D292}" dt="2021-08-02T09:28:44.194" v="4069" actId="20577"/>
        <pc:sldMkLst>
          <pc:docMk/>
          <pc:sldMk cId="351683415" sldId="304"/>
        </pc:sldMkLst>
        <pc:spChg chg="mod">
          <ac:chgData name="윤 일권" userId="7f981300d7faa642" providerId="LiveId" clId="{1D7F7C66-8961-462B-84F6-0C5158D7D292}" dt="2021-08-02T09:27:16.093" v="3817" actId="20577"/>
          <ac:spMkLst>
            <pc:docMk/>
            <pc:sldMk cId="351683415" sldId="304"/>
            <ac:spMk id="6" creationId="{69B65E6F-FE33-4F45-B0DC-BC3783F15932}"/>
          </ac:spMkLst>
        </pc:spChg>
        <pc:spChg chg="mod">
          <ac:chgData name="윤 일권" userId="7f981300d7faa642" providerId="LiveId" clId="{1D7F7C66-8961-462B-84F6-0C5158D7D292}" dt="2021-08-02T09:27:13.701" v="3814" actId="20577"/>
          <ac:spMkLst>
            <pc:docMk/>
            <pc:sldMk cId="351683415" sldId="304"/>
            <ac:spMk id="14" creationId="{3DDAACA2-C5A0-4579-86BF-BEB61838FBE1}"/>
          </ac:spMkLst>
        </pc:spChg>
        <pc:spChg chg="mod">
          <ac:chgData name="윤 일권" userId="7f981300d7faa642" providerId="LiveId" clId="{1D7F7C66-8961-462B-84F6-0C5158D7D292}" dt="2021-08-02T09:27:08.404" v="3811" actId="20577"/>
          <ac:spMkLst>
            <pc:docMk/>
            <pc:sldMk cId="351683415" sldId="304"/>
            <ac:spMk id="15" creationId="{5F58F48F-28D9-471F-A309-9A9D5911B729}"/>
          </ac:spMkLst>
        </pc:spChg>
        <pc:spChg chg="mod">
          <ac:chgData name="윤 일권" userId="7f981300d7faa642" providerId="LiveId" clId="{1D7F7C66-8961-462B-84F6-0C5158D7D292}" dt="2021-08-02T09:27:06.200" v="3808" actId="20577"/>
          <ac:spMkLst>
            <pc:docMk/>
            <pc:sldMk cId="351683415" sldId="304"/>
            <ac:spMk id="16" creationId="{83B20D0A-56A3-4E0D-A229-0AB21C11EFED}"/>
          </ac:spMkLst>
        </pc:spChg>
        <pc:spChg chg="mod">
          <ac:chgData name="윤 일권" userId="7f981300d7faa642" providerId="LiveId" clId="{1D7F7C66-8961-462B-84F6-0C5158D7D292}" dt="2021-08-02T09:27:03.473" v="3805" actId="20577"/>
          <ac:spMkLst>
            <pc:docMk/>
            <pc:sldMk cId="351683415" sldId="304"/>
            <ac:spMk id="18" creationId="{8D3F4F78-ECFD-4345-A28B-E480014F25E0}"/>
          </ac:spMkLst>
        </pc:spChg>
        <pc:spChg chg="mod">
          <ac:chgData name="윤 일권" userId="7f981300d7faa642" providerId="LiveId" clId="{1D7F7C66-8961-462B-84F6-0C5158D7D292}" dt="2021-08-02T09:24:41.679" v="3760"/>
          <ac:spMkLst>
            <pc:docMk/>
            <pc:sldMk cId="351683415" sldId="304"/>
            <ac:spMk id="39" creationId="{FA6925B2-9C5D-445B-BFC6-0F016CE5BB94}"/>
          </ac:spMkLst>
        </pc:spChg>
        <pc:spChg chg="mod">
          <ac:chgData name="윤 일권" userId="7f981300d7faa642" providerId="LiveId" clId="{1D7F7C66-8961-462B-84F6-0C5158D7D292}" dt="2021-08-02T09:24:49.074" v="3762"/>
          <ac:spMkLst>
            <pc:docMk/>
            <pc:sldMk cId="351683415" sldId="304"/>
            <ac:spMk id="41" creationId="{4980A5DE-48D8-4FC7-BEA9-92F1994ACEC9}"/>
          </ac:spMkLst>
        </pc:spChg>
        <pc:spChg chg="mod">
          <ac:chgData name="윤 일권" userId="7f981300d7faa642" providerId="LiveId" clId="{1D7F7C66-8961-462B-84F6-0C5158D7D292}" dt="2021-08-02T09:25:12.979" v="3772"/>
          <ac:spMkLst>
            <pc:docMk/>
            <pc:sldMk cId="351683415" sldId="304"/>
            <ac:spMk id="42" creationId="{841D9E5C-C13B-41B8-9150-883B5D2815AE}"/>
          </ac:spMkLst>
        </pc:spChg>
        <pc:spChg chg="mod">
          <ac:chgData name="윤 일권" userId="7f981300d7faa642" providerId="LiveId" clId="{1D7F7C66-8961-462B-84F6-0C5158D7D292}" dt="2021-08-02T09:28:27.041" v="4061" actId="20577"/>
          <ac:spMkLst>
            <pc:docMk/>
            <pc:sldMk cId="351683415" sldId="304"/>
            <ac:spMk id="43" creationId="{01FCA21E-A75B-4D00-B40E-F012D6AD9748}"/>
          </ac:spMkLst>
        </pc:spChg>
        <pc:spChg chg="mod">
          <ac:chgData name="윤 일권" userId="7f981300d7faa642" providerId="LiveId" clId="{1D7F7C66-8961-462B-84F6-0C5158D7D292}" dt="2021-08-02T09:28:44.194" v="4069" actId="20577"/>
          <ac:spMkLst>
            <pc:docMk/>
            <pc:sldMk cId="351683415" sldId="304"/>
            <ac:spMk id="44" creationId="{1FCF30B1-FCE7-4540-9CA0-AE4452E3D091}"/>
          </ac:spMkLst>
        </pc:spChg>
        <pc:spChg chg="mod">
          <ac:chgData name="윤 일권" userId="7f981300d7faa642" providerId="LiveId" clId="{1D7F7C66-8961-462B-84F6-0C5158D7D292}" dt="2021-08-02T09:24:00.095" v="3755"/>
          <ac:spMkLst>
            <pc:docMk/>
            <pc:sldMk cId="351683415" sldId="304"/>
            <ac:spMk id="48" creationId="{969BF064-E8EF-4C56-8721-599A6B231CC7}"/>
          </ac:spMkLst>
        </pc:spChg>
        <pc:spChg chg="mod">
          <ac:chgData name="윤 일권" userId="7f981300d7faa642" providerId="LiveId" clId="{1D7F7C66-8961-462B-84F6-0C5158D7D292}" dt="2021-08-02T09:24:45.660" v="3761"/>
          <ac:spMkLst>
            <pc:docMk/>
            <pc:sldMk cId="351683415" sldId="304"/>
            <ac:spMk id="49" creationId="{C9143C11-E0D7-43C8-8BAD-AF3BA25E09B5}"/>
          </ac:spMkLst>
        </pc:spChg>
        <pc:spChg chg="mod">
          <ac:chgData name="윤 일권" userId="7f981300d7faa642" providerId="LiveId" clId="{1D7F7C66-8961-462B-84F6-0C5158D7D292}" dt="2021-08-02T09:25:12.289" v="3771"/>
          <ac:spMkLst>
            <pc:docMk/>
            <pc:sldMk cId="351683415" sldId="304"/>
            <ac:spMk id="50" creationId="{CFF87938-3760-4848-A48C-F6A22CBCE77E}"/>
          </ac:spMkLst>
        </pc:spChg>
        <pc:spChg chg="mod">
          <ac:chgData name="윤 일권" userId="7f981300d7faa642" providerId="LiveId" clId="{1D7F7C66-8961-462B-84F6-0C5158D7D292}" dt="2021-08-02T09:25:13.698" v="3773"/>
          <ac:spMkLst>
            <pc:docMk/>
            <pc:sldMk cId="351683415" sldId="304"/>
            <ac:spMk id="51" creationId="{7E5E359E-D63D-44B4-9615-92A78436F7C1}"/>
          </ac:spMkLst>
        </pc:spChg>
        <pc:spChg chg="mod">
          <ac:chgData name="윤 일권" userId="7f981300d7faa642" providerId="LiveId" clId="{1D7F7C66-8961-462B-84F6-0C5158D7D292}" dt="2021-08-02T09:25:38.268" v="3774"/>
          <ac:spMkLst>
            <pc:docMk/>
            <pc:sldMk cId="351683415" sldId="304"/>
            <ac:spMk id="52" creationId="{F564AEAF-0B0D-4D96-8F4E-FCD6F266D6EA}"/>
          </ac:spMkLst>
        </pc:spChg>
        <pc:spChg chg="add del">
          <ac:chgData name="윤 일권" userId="7f981300d7faa642" providerId="LiveId" clId="{1D7F7C66-8961-462B-84F6-0C5158D7D292}" dt="2021-08-02T09:20:26.888" v="3652" actId="22"/>
          <ac:spMkLst>
            <pc:docMk/>
            <pc:sldMk cId="351683415" sldId="304"/>
            <ac:spMk id="55" creationId="{4B673BE5-AC6B-46E1-B842-A2095EDD8AF2}"/>
          </ac:spMkLst>
        </pc:spChg>
        <pc:spChg chg="add del">
          <ac:chgData name="윤 일권" userId="7f981300d7faa642" providerId="LiveId" clId="{1D7F7C66-8961-462B-84F6-0C5158D7D292}" dt="2021-08-02T09:23:58.519" v="3754" actId="22"/>
          <ac:spMkLst>
            <pc:docMk/>
            <pc:sldMk cId="351683415" sldId="304"/>
            <ac:spMk id="56" creationId="{A13EF075-F023-493E-81C8-23AE371AC800}"/>
          </ac:spMkLst>
        </pc:spChg>
      </pc:sldChg>
      <pc:sldChg chg="addSp delSp modSp add mod">
        <pc:chgData name="윤 일권" userId="7f981300d7faa642" providerId="LiveId" clId="{1D7F7C66-8961-462B-84F6-0C5158D7D292}" dt="2021-08-02T09:29:51.094" v="4076" actId="478"/>
        <pc:sldMkLst>
          <pc:docMk/>
          <pc:sldMk cId="2505825481" sldId="305"/>
        </pc:sldMkLst>
        <pc:spChg chg="del">
          <ac:chgData name="윤 일권" userId="7f981300d7faa642" providerId="LiveId" clId="{1D7F7C66-8961-462B-84F6-0C5158D7D292}" dt="2021-08-02T09:29:45.124" v="4073" actId="478"/>
          <ac:spMkLst>
            <pc:docMk/>
            <pc:sldMk cId="2505825481" sldId="305"/>
            <ac:spMk id="5" creationId="{AADC96B8-21F1-4CA5-82F2-62149BA3A81F}"/>
          </ac:spMkLst>
        </pc:spChg>
        <pc:spChg chg="del">
          <ac:chgData name="윤 일권" userId="7f981300d7faa642" providerId="LiveId" clId="{1D7F7C66-8961-462B-84F6-0C5158D7D292}" dt="2021-08-02T09:29:45.124" v="4073" actId="478"/>
          <ac:spMkLst>
            <pc:docMk/>
            <pc:sldMk cId="2505825481" sldId="305"/>
            <ac:spMk id="6" creationId="{E9E4E03B-DC2B-4AB1-AA88-841F77488FB8}"/>
          </ac:spMkLst>
        </pc:spChg>
        <pc:spChg chg="add del mod">
          <ac:chgData name="윤 일권" userId="7f981300d7faa642" providerId="LiveId" clId="{1D7F7C66-8961-462B-84F6-0C5158D7D292}" dt="2021-08-02T09:29:43.859" v="4072"/>
          <ac:spMkLst>
            <pc:docMk/>
            <pc:sldMk cId="2505825481" sldId="305"/>
            <ac:spMk id="32" creationId="{E0B3384E-0F77-4256-959D-80C4CF9DD741}"/>
          </ac:spMkLst>
        </pc:spChg>
        <pc:spChg chg="add del mod">
          <ac:chgData name="윤 일권" userId="7f981300d7faa642" providerId="LiveId" clId="{1D7F7C66-8961-462B-84F6-0C5158D7D292}" dt="2021-08-02T09:29:43.859" v="4072"/>
          <ac:spMkLst>
            <pc:docMk/>
            <pc:sldMk cId="2505825481" sldId="305"/>
            <ac:spMk id="33" creationId="{21F70856-1FF9-4462-9159-A599B4327FCE}"/>
          </ac:spMkLst>
        </pc:spChg>
        <pc:spChg chg="add mod">
          <ac:chgData name="윤 일권" userId="7f981300d7faa642" providerId="LiveId" clId="{1D7F7C66-8961-462B-84F6-0C5158D7D292}" dt="2021-08-02T09:29:45.485" v="4074"/>
          <ac:spMkLst>
            <pc:docMk/>
            <pc:sldMk cId="2505825481" sldId="305"/>
            <ac:spMk id="34" creationId="{E2030450-E54F-4491-B552-9B8092723CAE}"/>
          </ac:spMkLst>
        </pc:spChg>
        <pc:spChg chg="add mod">
          <ac:chgData name="윤 일권" userId="7f981300d7faa642" providerId="LiveId" clId="{1D7F7C66-8961-462B-84F6-0C5158D7D292}" dt="2021-08-02T09:29:45.485" v="4074"/>
          <ac:spMkLst>
            <pc:docMk/>
            <pc:sldMk cId="2505825481" sldId="305"/>
            <ac:spMk id="35" creationId="{F4EE69EF-912B-498D-B23D-25F0142F8EC8}"/>
          </ac:spMkLst>
        </pc:spChg>
        <pc:spChg chg="del mod">
          <ac:chgData name="윤 일권" userId="7f981300d7faa642" providerId="LiveId" clId="{1D7F7C66-8961-462B-84F6-0C5158D7D292}" dt="2021-08-02T09:29:51.094" v="4076" actId="478"/>
          <ac:spMkLst>
            <pc:docMk/>
            <pc:sldMk cId="2505825481" sldId="305"/>
            <ac:spMk id="552" creationId="{AB6625C4-D0D4-4331-8378-79E65BBC822B}"/>
          </ac:spMkLst>
        </pc:spChg>
      </pc:sldChg>
      <pc:sldChg chg="add del">
        <pc:chgData name="윤 일권" userId="7f981300d7faa642" providerId="LiveId" clId="{1D7F7C66-8961-462B-84F6-0C5158D7D292}" dt="2021-08-02T09:10:37.120" v="3425"/>
        <pc:sldMkLst>
          <pc:docMk/>
          <pc:sldMk cId="2856904500" sldId="305"/>
        </pc:sldMkLst>
      </pc:sldChg>
    </pc:docChg>
  </pc:docChgLst>
  <pc:docChgLst>
    <pc:chgData name="윤 일권" userId="7f981300d7faa642" providerId="LiveId" clId="{4A6DAEC7-9962-4CDE-A0FF-E4D8C263344C}"/>
    <pc:docChg chg="undo redo custSel addSld delSld modSld sldOrd">
      <pc:chgData name="윤 일권" userId="7f981300d7faa642" providerId="LiveId" clId="{4A6DAEC7-9962-4CDE-A0FF-E4D8C263344C}" dt="2021-08-06T07:37:31.475" v="6437" actId="207"/>
      <pc:docMkLst>
        <pc:docMk/>
      </pc:docMkLst>
      <pc:sldChg chg="modSp mod">
        <pc:chgData name="윤 일권" userId="7f981300d7faa642" providerId="LiveId" clId="{4A6DAEC7-9962-4CDE-A0FF-E4D8C263344C}" dt="2021-08-06T03:55:30.361" v="3652" actId="1076"/>
        <pc:sldMkLst>
          <pc:docMk/>
          <pc:sldMk cId="1605736042" sldId="256"/>
        </pc:sldMkLst>
        <pc:spChg chg="mod">
          <ac:chgData name="윤 일권" userId="7f981300d7faa642" providerId="LiveId" clId="{4A6DAEC7-9962-4CDE-A0FF-E4D8C263344C}" dt="2021-08-06T03:55:28.681" v="3650"/>
          <ac:spMkLst>
            <pc:docMk/>
            <pc:sldMk cId="1605736042" sldId="256"/>
            <ac:spMk id="3" creationId="{16E923CD-8C24-4572-B06D-8B46FA292958}"/>
          </ac:spMkLst>
        </pc:spChg>
        <pc:picChg chg="mod">
          <ac:chgData name="윤 일권" userId="7f981300d7faa642" providerId="LiveId" clId="{4A6DAEC7-9962-4CDE-A0FF-E4D8C263344C}" dt="2021-08-06T03:55:30.361" v="3652" actId="1076"/>
          <ac:picMkLst>
            <pc:docMk/>
            <pc:sldMk cId="1605736042" sldId="256"/>
            <ac:picMk id="5" creationId="{D871AAD3-B8B2-4F4F-8FAB-44D5AA4043C1}"/>
          </ac:picMkLst>
        </pc:picChg>
      </pc:sldChg>
      <pc:sldChg chg="del">
        <pc:chgData name="윤 일권" userId="7f981300d7faa642" providerId="LiveId" clId="{4A6DAEC7-9962-4CDE-A0FF-E4D8C263344C}" dt="2021-08-06T03:55:16.388" v="3642" actId="47"/>
        <pc:sldMkLst>
          <pc:docMk/>
          <pc:sldMk cId="234230519" sldId="258"/>
        </pc:sldMkLst>
      </pc:sldChg>
      <pc:sldChg chg="del">
        <pc:chgData name="윤 일권" userId="7f981300d7faa642" providerId="LiveId" clId="{4A6DAEC7-9962-4CDE-A0FF-E4D8C263344C}" dt="2021-08-06T03:55:16.388" v="3642" actId="47"/>
        <pc:sldMkLst>
          <pc:docMk/>
          <pc:sldMk cId="3621213512" sldId="260"/>
        </pc:sldMkLst>
      </pc:sldChg>
      <pc:sldChg chg="del">
        <pc:chgData name="윤 일권" userId="7f981300d7faa642" providerId="LiveId" clId="{4A6DAEC7-9962-4CDE-A0FF-E4D8C263344C}" dt="2021-08-06T03:55:16.388" v="3642" actId="47"/>
        <pc:sldMkLst>
          <pc:docMk/>
          <pc:sldMk cId="2225072455" sldId="261"/>
        </pc:sldMkLst>
      </pc:sldChg>
      <pc:sldChg chg="del">
        <pc:chgData name="윤 일권" userId="7f981300d7faa642" providerId="LiveId" clId="{4A6DAEC7-9962-4CDE-A0FF-E4D8C263344C}" dt="2021-08-06T03:55:16.388" v="3642" actId="47"/>
        <pc:sldMkLst>
          <pc:docMk/>
          <pc:sldMk cId="2469332865" sldId="262"/>
        </pc:sldMkLst>
      </pc:sldChg>
      <pc:sldChg chg="del">
        <pc:chgData name="윤 일권" userId="7f981300d7faa642" providerId="LiveId" clId="{4A6DAEC7-9962-4CDE-A0FF-E4D8C263344C}" dt="2021-08-06T03:55:16.388" v="3642" actId="47"/>
        <pc:sldMkLst>
          <pc:docMk/>
          <pc:sldMk cId="1399278498" sldId="264"/>
        </pc:sldMkLst>
      </pc:sldChg>
      <pc:sldChg chg="del">
        <pc:chgData name="윤 일권" userId="7f981300d7faa642" providerId="LiveId" clId="{4A6DAEC7-9962-4CDE-A0FF-E4D8C263344C}" dt="2021-08-06T03:55:16.388" v="3642" actId="47"/>
        <pc:sldMkLst>
          <pc:docMk/>
          <pc:sldMk cId="2628452625" sldId="265"/>
        </pc:sldMkLst>
      </pc:sldChg>
      <pc:sldChg chg="del">
        <pc:chgData name="윤 일권" userId="7f981300d7faa642" providerId="LiveId" clId="{4A6DAEC7-9962-4CDE-A0FF-E4D8C263344C}" dt="2021-08-06T03:55:16.388" v="3642" actId="47"/>
        <pc:sldMkLst>
          <pc:docMk/>
          <pc:sldMk cId="871245950" sldId="266"/>
        </pc:sldMkLst>
      </pc:sldChg>
      <pc:sldChg chg="del">
        <pc:chgData name="윤 일권" userId="7f981300d7faa642" providerId="LiveId" clId="{4A6DAEC7-9962-4CDE-A0FF-E4D8C263344C}" dt="2021-08-06T03:55:16.388" v="3642" actId="47"/>
        <pc:sldMkLst>
          <pc:docMk/>
          <pc:sldMk cId="838829988" sldId="267"/>
        </pc:sldMkLst>
      </pc:sldChg>
      <pc:sldChg chg="del">
        <pc:chgData name="윤 일권" userId="7f981300d7faa642" providerId="LiveId" clId="{4A6DAEC7-9962-4CDE-A0FF-E4D8C263344C}" dt="2021-08-06T03:55:16.388" v="3642" actId="47"/>
        <pc:sldMkLst>
          <pc:docMk/>
          <pc:sldMk cId="1969934275" sldId="268"/>
        </pc:sldMkLst>
      </pc:sldChg>
      <pc:sldChg chg="del">
        <pc:chgData name="윤 일권" userId="7f981300d7faa642" providerId="LiveId" clId="{4A6DAEC7-9962-4CDE-A0FF-E4D8C263344C}" dt="2021-08-06T03:55:16.388" v="3642" actId="47"/>
        <pc:sldMkLst>
          <pc:docMk/>
          <pc:sldMk cId="1880849999" sldId="269"/>
        </pc:sldMkLst>
      </pc:sldChg>
      <pc:sldChg chg="del">
        <pc:chgData name="윤 일권" userId="7f981300d7faa642" providerId="LiveId" clId="{4A6DAEC7-9962-4CDE-A0FF-E4D8C263344C}" dt="2021-08-06T03:55:16.388" v="3642" actId="47"/>
        <pc:sldMkLst>
          <pc:docMk/>
          <pc:sldMk cId="3314201555" sldId="270"/>
        </pc:sldMkLst>
      </pc:sldChg>
      <pc:sldChg chg="del">
        <pc:chgData name="윤 일권" userId="7f981300d7faa642" providerId="LiveId" clId="{4A6DAEC7-9962-4CDE-A0FF-E4D8C263344C}" dt="2021-08-06T03:55:16.388" v="3642" actId="47"/>
        <pc:sldMkLst>
          <pc:docMk/>
          <pc:sldMk cId="1881150860" sldId="277"/>
        </pc:sldMkLst>
      </pc:sldChg>
      <pc:sldChg chg="add del">
        <pc:chgData name="윤 일권" userId="7f981300d7faa642" providerId="LiveId" clId="{4A6DAEC7-9962-4CDE-A0FF-E4D8C263344C}" dt="2021-08-06T04:44:39.030" v="5479" actId="47"/>
        <pc:sldMkLst>
          <pc:docMk/>
          <pc:sldMk cId="4091125782" sldId="284"/>
        </pc:sldMkLst>
      </pc:sldChg>
      <pc:sldChg chg="add del">
        <pc:chgData name="윤 일권" userId="7f981300d7faa642" providerId="LiveId" clId="{4A6DAEC7-9962-4CDE-A0FF-E4D8C263344C}" dt="2021-08-06T03:55:16.388" v="3642" actId="47"/>
        <pc:sldMkLst>
          <pc:docMk/>
          <pc:sldMk cId="378383229" sldId="286"/>
        </pc:sldMkLst>
      </pc:sldChg>
      <pc:sldChg chg="del">
        <pc:chgData name="윤 일권" userId="7f981300d7faa642" providerId="LiveId" clId="{4A6DAEC7-9962-4CDE-A0FF-E4D8C263344C}" dt="2021-08-06T03:54:16.845" v="3637" actId="47"/>
        <pc:sldMkLst>
          <pc:docMk/>
          <pc:sldMk cId="4018324172" sldId="292"/>
        </pc:sldMkLst>
      </pc:sldChg>
      <pc:sldChg chg="addSp delSp modSp mod ord">
        <pc:chgData name="윤 일권" userId="7f981300d7faa642" providerId="LiveId" clId="{4A6DAEC7-9962-4CDE-A0FF-E4D8C263344C}" dt="2021-08-06T07:21:59.014" v="6420" actId="478"/>
        <pc:sldMkLst>
          <pc:docMk/>
          <pc:sldMk cId="1526123956" sldId="293"/>
        </pc:sldMkLst>
        <pc:spChg chg="mod">
          <ac:chgData name="윤 일권" userId="7f981300d7faa642" providerId="LiveId" clId="{4A6DAEC7-9962-4CDE-A0FF-E4D8C263344C}" dt="2021-08-06T03:54:02.993" v="3631"/>
          <ac:spMkLst>
            <pc:docMk/>
            <pc:sldMk cId="1526123956" sldId="293"/>
            <ac:spMk id="5" creationId="{AADC96B8-21F1-4CA5-82F2-62149BA3A81F}"/>
          </ac:spMkLst>
        </pc:spChg>
        <pc:spChg chg="mod">
          <ac:chgData name="윤 일권" userId="7f981300d7faa642" providerId="LiveId" clId="{4A6DAEC7-9962-4CDE-A0FF-E4D8C263344C}" dt="2021-08-06T03:53:59.391" v="3628" actId="14100"/>
          <ac:spMkLst>
            <pc:docMk/>
            <pc:sldMk cId="1526123956" sldId="293"/>
            <ac:spMk id="6" creationId="{E9E4E03B-DC2B-4AB1-AA88-841F77488FB8}"/>
          </ac:spMkLst>
        </pc:spChg>
        <pc:spChg chg="add del mod">
          <ac:chgData name="윤 일권" userId="7f981300d7faa642" providerId="LiveId" clId="{4A6DAEC7-9962-4CDE-A0FF-E4D8C263344C}" dt="2021-08-06T04:05:10.901" v="3663" actId="478"/>
          <ac:spMkLst>
            <pc:docMk/>
            <pc:sldMk cId="1526123956" sldId="293"/>
            <ac:spMk id="32" creationId="{0A1850FE-64ED-4875-B1CD-C41057C240E2}"/>
          </ac:spMkLst>
        </pc:spChg>
        <pc:spChg chg="add mod">
          <ac:chgData name="윤 일권" userId="7f981300d7faa642" providerId="LiveId" clId="{4A6DAEC7-9962-4CDE-A0FF-E4D8C263344C}" dt="2021-08-06T04:29:44.248" v="4105" actId="1076"/>
          <ac:spMkLst>
            <pc:docMk/>
            <pc:sldMk cId="1526123956" sldId="293"/>
            <ac:spMk id="34" creationId="{8926FE08-FC1D-4177-87B2-FCC995D7499A}"/>
          </ac:spMkLst>
        </pc:spChg>
        <pc:spChg chg="add del mod">
          <ac:chgData name="윤 일권" userId="7f981300d7faa642" providerId="LiveId" clId="{4A6DAEC7-9962-4CDE-A0FF-E4D8C263344C}" dt="2021-08-06T04:07:21.400" v="3697" actId="478"/>
          <ac:spMkLst>
            <pc:docMk/>
            <pc:sldMk cId="1526123956" sldId="293"/>
            <ac:spMk id="37" creationId="{10D8FFA1-C86F-414F-AD2C-66C4AB15CCBE}"/>
          </ac:spMkLst>
        </pc:spChg>
        <pc:spChg chg="mod">
          <ac:chgData name="윤 일권" userId="7f981300d7faa642" providerId="LiveId" clId="{4A6DAEC7-9962-4CDE-A0FF-E4D8C263344C}" dt="2021-08-06T04:06:17.980" v="3677"/>
          <ac:spMkLst>
            <pc:docMk/>
            <pc:sldMk cId="1526123956" sldId="293"/>
            <ac:spMk id="39" creationId="{8BF87D2A-17C4-4C85-9634-8C4950D7FD8E}"/>
          </ac:spMkLst>
        </pc:spChg>
        <pc:spChg chg="mod">
          <ac:chgData name="윤 일권" userId="7f981300d7faa642" providerId="LiveId" clId="{4A6DAEC7-9962-4CDE-A0FF-E4D8C263344C}" dt="2021-08-06T04:06:17.980" v="3677"/>
          <ac:spMkLst>
            <pc:docMk/>
            <pc:sldMk cId="1526123956" sldId="293"/>
            <ac:spMk id="40" creationId="{70EA6111-CAD9-43C7-A5CE-1DE2D90BAF8B}"/>
          </ac:spMkLst>
        </pc:spChg>
        <pc:spChg chg="mod">
          <ac:chgData name="윤 일권" userId="7f981300d7faa642" providerId="LiveId" clId="{4A6DAEC7-9962-4CDE-A0FF-E4D8C263344C}" dt="2021-08-06T04:06:17.980" v="3677"/>
          <ac:spMkLst>
            <pc:docMk/>
            <pc:sldMk cId="1526123956" sldId="293"/>
            <ac:spMk id="41" creationId="{2BA339A5-1399-4F33-863E-AFC00943E706}"/>
          </ac:spMkLst>
        </pc:spChg>
        <pc:spChg chg="mod">
          <ac:chgData name="윤 일권" userId="7f981300d7faa642" providerId="LiveId" clId="{4A6DAEC7-9962-4CDE-A0FF-E4D8C263344C}" dt="2021-08-06T04:06:17.980" v="3677"/>
          <ac:spMkLst>
            <pc:docMk/>
            <pc:sldMk cId="1526123956" sldId="293"/>
            <ac:spMk id="42" creationId="{7A62ADD3-C5B0-42B6-B2D7-24347D7FB9D0}"/>
          </ac:spMkLst>
        </pc:spChg>
        <pc:spChg chg="mod">
          <ac:chgData name="윤 일권" userId="7f981300d7faa642" providerId="LiveId" clId="{4A6DAEC7-9962-4CDE-A0FF-E4D8C263344C}" dt="2021-08-06T04:06:22.481" v="3679"/>
          <ac:spMkLst>
            <pc:docMk/>
            <pc:sldMk cId="1526123956" sldId="293"/>
            <ac:spMk id="44" creationId="{9D245887-2F5D-4269-AAF0-66CF8FB7B972}"/>
          </ac:spMkLst>
        </pc:spChg>
        <pc:spChg chg="mod">
          <ac:chgData name="윤 일권" userId="7f981300d7faa642" providerId="LiveId" clId="{4A6DAEC7-9962-4CDE-A0FF-E4D8C263344C}" dt="2021-08-06T04:06:22.481" v="3679"/>
          <ac:spMkLst>
            <pc:docMk/>
            <pc:sldMk cId="1526123956" sldId="293"/>
            <ac:spMk id="45" creationId="{59CEAA2C-2562-43AF-93E0-DB241A8C5A05}"/>
          </ac:spMkLst>
        </pc:spChg>
        <pc:spChg chg="mod">
          <ac:chgData name="윤 일권" userId="7f981300d7faa642" providerId="LiveId" clId="{4A6DAEC7-9962-4CDE-A0FF-E4D8C263344C}" dt="2021-08-06T04:06:22.481" v="3679"/>
          <ac:spMkLst>
            <pc:docMk/>
            <pc:sldMk cId="1526123956" sldId="293"/>
            <ac:spMk id="46" creationId="{CF6D1BDD-A368-46C1-9DE5-5FB1E2357E2D}"/>
          </ac:spMkLst>
        </pc:spChg>
        <pc:spChg chg="mod">
          <ac:chgData name="윤 일권" userId="7f981300d7faa642" providerId="LiveId" clId="{4A6DAEC7-9962-4CDE-A0FF-E4D8C263344C}" dt="2021-08-06T04:06:22.481" v="3679"/>
          <ac:spMkLst>
            <pc:docMk/>
            <pc:sldMk cId="1526123956" sldId="293"/>
            <ac:spMk id="47" creationId="{4CB85AF3-40C7-4C68-9631-5D4C62A8EDB0}"/>
          </ac:spMkLst>
        </pc:spChg>
        <pc:spChg chg="add del mod">
          <ac:chgData name="윤 일권" userId="7f981300d7faa642" providerId="LiveId" clId="{4A6DAEC7-9962-4CDE-A0FF-E4D8C263344C}" dt="2021-08-06T04:06:53.927" v="3688"/>
          <ac:spMkLst>
            <pc:docMk/>
            <pc:sldMk cId="1526123956" sldId="293"/>
            <ac:spMk id="48" creationId="{14613980-2FCC-4793-B0A6-ED32DC1851CE}"/>
          </ac:spMkLst>
        </pc:spChg>
        <pc:spChg chg="add del mod">
          <ac:chgData name="윤 일권" userId="7f981300d7faa642" providerId="LiveId" clId="{4A6DAEC7-9962-4CDE-A0FF-E4D8C263344C}" dt="2021-08-06T04:06:53.927" v="3688"/>
          <ac:spMkLst>
            <pc:docMk/>
            <pc:sldMk cId="1526123956" sldId="293"/>
            <ac:spMk id="49" creationId="{32D2CE8F-6CEE-43B6-BFB2-12BB70BFEE53}"/>
          </ac:spMkLst>
        </pc:spChg>
        <pc:spChg chg="add del mod">
          <ac:chgData name="윤 일권" userId="7f981300d7faa642" providerId="LiveId" clId="{4A6DAEC7-9962-4CDE-A0FF-E4D8C263344C}" dt="2021-08-06T04:06:53.927" v="3688"/>
          <ac:spMkLst>
            <pc:docMk/>
            <pc:sldMk cId="1526123956" sldId="293"/>
            <ac:spMk id="50" creationId="{A6C6B6A4-8430-4862-B49C-41DF175B6CE7}"/>
          </ac:spMkLst>
        </pc:spChg>
        <pc:spChg chg="add mod ord">
          <ac:chgData name="윤 일권" userId="7f981300d7faa642" providerId="LiveId" clId="{4A6DAEC7-9962-4CDE-A0FF-E4D8C263344C}" dt="2021-08-06T04:07:42.138" v="3719" actId="20577"/>
          <ac:spMkLst>
            <pc:docMk/>
            <pc:sldMk cId="1526123956" sldId="293"/>
            <ac:spMk id="51" creationId="{A8A0E550-157D-4053-8971-890A9D1F069C}"/>
          </ac:spMkLst>
        </pc:spChg>
        <pc:spChg chg="del mod">
          <ac:chgData name="윤 일권" userId="7f981300d7faa642" providerId="LiveId" clId="{4A6DAEC7-9962-4CDE-A0FF-E4D8C263344C}" dt="2021-08-06T07:21:59.014" v="6420" actId="478"/>
          <ac:spMkLst>
            <pc:docMk/>
            <pc:sldMk cId="1526123956" sldId="293"/>
            <ac:spMk id="552" creationId="{AB6625C4-D0D4-4331-8378-79E65BBC822B}"/>
          </ac:spMkLst>
        </pc:spChg>
        <pc:grpChg chg="add del mod">
          <ac:chgData name="윤 일권" userId="7f981300d7faa642" providerId="LiveId" clId="{4A6DAEC7-9962-4CDE-A0FF-E4D8C263344C}" dt="2021-08-06T04:06:18.942" v="3678"/>
          <ac:grpSpMkLst>
            <pc:docMk/>
            <pc:sldMk cId="1526123956" sldId="293"/>
            <ac:grpSpMk id="38" creationId="{F70A3566-6536-4DEF-A5BF-94C1CA7E1444}"/>
          </ac:grpSpMkLst>
        </pc:grpChg>
        <pc:grpChg chg="add del mod">
          <ac:chgData name="윤 일권" userId="7f981300d7faa642" providerId="LiveId" clId="{4A6DAEC7-9962-4CDE-A0FF-E4D8C263344C}" dt="2021-08-06T04:06:23.491" v="3680"/>
          <ac:grpSpMkLst>
            <pc:docMk/>
            <pc:sldMk cId="1526123956" sldId="293"/>
            <ac:grpSpMk id="43" creationId="{A76A4753-ACF4-4CA0-9B7A-9A5DD3C174CF}"/>
          </ac:grpSpMkLst>
        </pc:grpChg>
        <pc:grpChg chg="del">
          <ac:chgData name="윤 일권" userId="7f981300d7faa642" providerId="LiveId" clId="{4A6DAEC7-9962-4CDE-A0FF-E4D8C263344C}" dt="2021-08-06T03:54:12.983" v="3634" actId="478"/>
          <ac:grpSpMkLst>
            <pc:docMk/>
            <pc:sldMk cId="1526123956" sldId="293"/>
            <ac:grpSpMk id="218" creationId="{652937B7-DF0A-42CC-A2DD-A03BCBC668AF}"/>
          </ac:grpSpMkLst>
        </pc:grpChg>
        <pc:grpChg chg="del">
          <ac:chgData name="윤 일권" userId="7f981300d7faa642" providerId="LiveId" clId="{4A6DAEC7-9962-4CDE-A0FF-E4D8C263344C}" dt="2021-08-06T03:54:12.983" v="3634" actId="478"/>
          <ac:grpSpMkLst>
            <pc:docMk/>
            <pc:sldMk cId="1526123956" sldId="293"/>
            <ac:grpSpMk id="240" creationId="{21918E3B-51E1-43D4-BE74-9204103C480D}"/>
          </ac:grpSpMkLst>
        </pc:grpChg>
        <pc:picChg chg="add mod">
          <ac:chgData name="윤 일권" userId="7f981300d7faa642" providerId="LiveId" clId="{4A6DAEC7-9962-4CDE-A0FF-E4D8C263344C}" dt="2021-08-06T04:06:03.327" v="3673" actId="14100"/>
          <ac:picMkLst>
            <pc:docMk/>
            <pc:sldMk cId="1526123956" sldId="293"/>
            <ac:picMk id="7" creationId="{00457E77-1BE0-46E6-9BE7-487D2B81FCB1}"/>
          </ac:picMkLst>
        </pc:picChg>
      </pc:sldChg>
      <pc:sldChg chg="del">
        <pc:chgData name="윤 일권" userId="7f981300d7faa642" providerId="LiveId" clId="{4A6DAEC7-9962-4CDE-A0FF-E4D8C263344C}" dt="2021-08-06T03:55:16.388" v="3642" actId="47"/>
        <pc:sldMkLst>
          <pc:docMk/>
          <pc:sldMk cId="3970600334" sldId="294"/>
        </pc:sldMkLst>
      </pc:sldChg>
      <pc:sldChg chg="del">
        <pc:chgData name="윤 일권" userId="7f981300d7faa642" providerId="LiveId" clId="{4A6DAEC7-9962-4CDE-A0FF-E4D8C263344C}" dt="2021-08-06T03:55:16.388" v="3642" actId="47"/>
        <pc:sldMkLst>
          <pc:docMk/>
          <pc:sldMk cId="1087573143" sldId="295"/>
        </pc:sldMkLst>
      </pc:sldChg>
      <pc:sldChg chg="modSp mod">
        <pc:chgData name="윤 일권" userId="7f981300d7faa642" providerId="LiveId" clId="{4A6DAEC7-9962-4CDE-A0FF-E4D8C263344C}" dt="2021-08-06T07:36:53.408" v="6427" actId="207"/>
        <pc:sldMkLst>
          <pc:docMk/>
          <pc:sldMk cId="2852653442" sldId="297"/>
        </pc:sldMkLst>
        <pc:spChg chg="mod">
          <ac:chgData name="윤 일권" userId="7f981300d7faa642" providerId="LiveId" clId="{4A6DAEC7-9962-4CDE-A0FF-E4D8C263344C}" dt="2021-08-06T03:12:12.715" v="1507"/>
          <ac:spMkLst>
            <pc:docMk/>
            <pc:sldMk cId="2852653442" sldId="297"/>
            <ac:spMk id="39" creationId="{FA6925B2-9C5D-445B-BFC6-0F016CE5BB94}"/>
          </ac:spMkLst>
        </pc:spChg>
        <pc:spChg chg="mod">
          <ac:chgData name="윤 일권" userId="7f981300d7faa642" providerId="LiveId" clId="{4A6DAEC7-9962-4CDE-A0FF-E4D8C263344C}" dt="2021-08-06T03:08:45.360" v="1296"/>
          <ac:spMkLst>
            <pc:docMk/>
            <pc:sldMk cId="2852653442" sldId="297"/>
            <ac:spMk id="41" creationId="{4980A5DE-48D8-4FC7-BEA9-92F1994ACEC9}"/>
          </ac:spMkLst>
        </pc:spChg>
        <pc:spChg chg="mod">
          <ac:chgData name="윤 일권" userId="7f981300d7faa642" providerId="LiveId" clId="{4A6DAEC7-9962-4CDE-A0FF-E4D8C263344C}" dt="2021-08-06T03:43:00.678" v="2099" actId="20577"/>
          <ac:spMkLst>
            <pc:docMk/>
            <pc:sldMk cId="2852653442" sldId="297"/>
            <ac:spMk id="42" creationId="{841D9E5C-C13B-41B8-9150-883B5D2815AE}"/>
          </ac:spMkLst>
        </pc:spChg>
        <pc:spChg chg="mod">
          <ac:chgData name="윤 일권" userId="7f981300d7faa642" providerId="LiveId" clId="{4A6DAEC7-9962-4CDE-A0FF-E4D8C263344C}" dt="2021-08-06T03:14:55.803" v="1848"/>
          <ac:spMkLst>
            <pc:docMk/>
            <pc:sldMk cId="2852653442" sldId="297"/>
            <ac:spMk id="43" creationId="{01FCA21E-A75B-4D00-B40E-F012D6AD9748}"/>
          </ac:spMkLst>
        </pc:spChg>
        <pc:spChg chg="mod">
          <ac:chgData name="윤 일권" userId="7f981300d7faa642" providerId="LiveId" clId="{4A6DAEC7-9962-4CDE-A0FF-E4D8C263344C}" dt="2021-08-06T03:15:44.823" v="1852"/>
          <ac:spMkLst>
            <pc:docMk/>
            <pc:sldMk cId="2852653442" sldId="297"/>
            <ac:spMk id="44" creationId="{1FCF30B1-FCE7-4540-9CA0-AE4452E3D091}"/>
          </ac:spMkLst>
        </pc:spChg>
        <pc:spChg chg="mod">
          <ac:chgData name="윤 일권" userId="7f981300d7faa642" providerId="LiveId" clId="{4A6DAEC7-9962-4CDE-A0FF-E4D8C263344C}" dt="2021-08-06T07:36:45.460" v="6423" actId="207"/>
          <ac:spMkLst>
            <pc:docMk/>
            <pc:sldMk cId="2852653442" sldId="297"/>
            <ac:spMk id="48" creationId="{969BF064-E8EF-4C56-8721-599A6B231CC7}"/>
          </ac:spMkLst>
        </pc:spChg>
        <pc:spChg chg="mod">
          <ac:chgData name="윤 일권" userId="7f981300d7faa642" providerId="LiveId" clId="{4A6DAEC7-9962-4CDE-A0FF-E4D8C263344C}" dt="2021-08-06T07:36:47.392" v="6424" actId="207"/>
          <ac:spMkLst>
            <pc:docMk/>
            <pc:sldMk cId="2852653442" sldId="297"/>
            <ac:spMk id="49" creationId="{C9143C11-E0D7-43C8-8BAD-AF3BA25E09B5}"/>
          </ac:spMkLst>
        </pc:spChg>
        <pc:spChg chg="mod">
          <ac:chgData name="윤 일권" userId="7f981300d7faa642" providerId="LiveId" clId="{4A6DAEC7-9962-4CDE-A0FF-E4D8C263344C}" dt="2021-08-06T07:36:49.006" v="6425" actId="207"/>
          <ac:spMkLst>
            <pc:docMk/>
            <pc:sldMk cId="2852653442" sldId="297"/>
            <ac:spMk id="50" creationId="{CFF87938-3760-4848-A48C-F6A22CBCE77E}"/>
          </ac:spMkLst>
        </pc:spChg>
        <pc:spChg chg="mod">
          <ac:chgData name="윤 일권" userId="7f981300d7faa642" providerId="LiveId" clId="{4A6DAEC7-9962-4CDE-A0FF-E4D8C263344C}" dt="2021-08-06T07:36:51.194" v="6426" actId="207"/>
          <ac:spMkLst>
            <pc:docMk/>
            <pc:sldMk cId="2852653442" sldId="297"/>
            <ac:spMk id="51" creationId="{7E5E359E-D63D-44B4-9615-92A78436F7C1}"/>
          </ac:spMkLst>
        </pc:spChg>
        <pc:spChg chg="mod">
          <ac:chgData name="윤 일권" userId="7f981300d7faa642" providerId="LiveId" clId="{4A6DAEC7-9962-4CDE-A0FF-E4D8C263344C}" dt="2021-08-06T07:36:53.408" v="6427" actId="207"/>
          <ac:spMkLst>
            <pc:docMk/>
            <pc:sldMk cId="2852653442" sldId="297"/>
            <ac:spMk id="52" creationId="{F564AEAF-0B0D-4D96-8F4E-FCD6F266D6EA}"/>
          </ac:spMkLst>
        </pc:spChg>
      </pc:sldChg>
      <pc:sldChg chg="addSp modSp mod">
        <pc:chgData name="윤 일권" userId="7f981300d7faa642" providerId="LiveId" clId="{4A6DAEC7-9962-4CDE-A0FF-E4D8C263344C}" dt="2021-08-06T07:37:31.475" v="6437" actId="207"/>
        <pc:sldMkLst>
          <pc:docMk/>
          <pc:sldMk cId="2808410283" sldId="299"/>
        </pc:sldMkLst>
        <pc:spChg chg="mod">
          <ac:chgData name="윤 일권" userId="7f981300d7faa642" providerId="LiveId" clId="{4A6DAEC7-9962-4CDE-A0FF-E4D8C263344C}" dt="2021-08-06T03:17:16.100" v="1883"/>
          <ac:spMkLst>
            <pc:docMk/>
            <pc:sldMk cId="2808410283" sldId="299"/>
            <ac:spMk id="25" creationId="{F296EC8C-1F62-44C2-BE18-AF2AC0FA8A55}"/>
          </ac:spMkLst>
        </pc:spChg>
        <pc:spChg chg="mod">
          <ac:chgData name="윤 일권" userId="7f981300d7faa642" providerId="LiveId" clId="{4A6DAEC7-9962-4CDE-A0FF-E4D8C263344C}" dt="2021-08-06T03:17:07.530" v="1878"/>
          <ac:spMkLst>
            <pc:docMk/>
            <pc:sldMk cId="2808410283" sldId="299"/>
            <ac:spMk id="26" creationId="{8972C98D-C52B-47EE-93AB-3C28C20552CB}"/>
          </ac:spMkLst>
        </pc:spChg>
        <pc:spChg chg="add mod">
          <ac:chgData name="윤 일권" userId="7f981300d7faa642" providerId="LiveId" clId="{4A6DAEC7-9962-4CDE-A0FF-E4D8C263344C}" dt="2021-08-06T03:17:12.807" v="1879" actId="1076"/>
          <ac:spMkLst>
            <pc:docMk/>
            <pc:sldMk cId="2808410283" sldId="299"/>
            <ac:spMk id="27" creationId="{2F063946-6CF8-4E58-ABF7-98DF4F45B18C}"/>
          </ac:spMkLst>
        </pc:spChg>
        <pc:spChg chg="add mod">
          <ac:chgData name="윤 일권" userId="7f981300d7faa642" providerId="LiveId" clId="{4A6DAEC7-9962-4CDE-A0FF-E4D8C263344C}" dt="2021-08-06T07:37:31.475" v="6437" actId="207"/>
          <ac:spMkLst>
            <pc:docMk/>
            <pc:sldMk cId="2808410283" sldId="299"/>
            <ac:spMk id="28" creationId="{8E8BA23A-C9D6-46C3-85B4-BF0B22C65276}"/>
          </ac:spMkLst>
        </pc:spChg>
        <pc:spChg chg="mod">
          <ac:chgData name="윤 일권" userId="7f981300d7faa642" providerId="LiveId" clId="{4A6DAEC7-9962-4CDE-A0FF-E4D8C263344C}" dt="2021-08-06T03:17:46.472" v="1892"/>
          <ac:spMkLst>
            <pc:docMk/>
            <pc:sldMk cId="2808410283" sldId="299"/>
            <ac:spMk id="39" creationId="{FA6925B2-9C5D-445B-BFC6-0F016CE5BB94}"/>
          </ac:spMkLst>
        </pc:spChg>
        <pc:spChg chg="mod">
          <ac:chgData name="윤 일권" userId="7f981300d7faa642" providerId="LiveId" clId="{4A6DAEC7-9962-4CDE-A0FF-E4D8C263344C}" dt="2021-08-06T03:17:33.230" v="1890" actId="20577"/>
          <ac:spMkLst>
            <pc:docMk/>
            <pc:sldMk cId="2808410283" sldId="299"/>
            <ac:spMk id="41" creationId="{4980A5DE-48D8-4FC7-BEA9-92F1994ACEC9}"/>
          </ac:spMkLst>
        </pc:spChg>
        <pc:spChg chg="mod">
          <ac:chgData name="윤 일권" userId="7f981300d7faa642" providerId="LiveId" clId="{4A6DAEC7-9962-4CDE-A0FF-E4D8C263344C}" dt="2021-08-06T03:17:24.064" v="1885"/>
          <ac:spMkLst>
            <pc:docMk/>
            <pc:sldMk cId="2808410283" sldId="299"/>
            <ac:spMk id="42" creationId="{841D9E5C-C13B-41B8-9150-883B5D2815AE}"/>
          </ac:spMkLst>
        </pc:spChg>
        <pc:spChg chg="mod">
          <ac:chgData name="윤 일권" userId="7f981300d7faa642" providerId="LiveId" clId="{4A6DAEC7-9962-4CDE-A0FF-E4D8C263344C}" dt="2021-08-06T07:37:21.681" v="6434" actId="207"/>
          <ac:spMkLst>
            <pc:docMk/>
            <pc:sldMk cId="2808410283" sldId="299"/>
            <ac:spMk id="48" creationId="{969BF064-E8EF-4C56-8721-599A6B231CC7}"/>
          </ac:spMkLst>
        </pc:spChg>
        <pc:spChg chg="mod">
          <ac:chgData name="윤 일권" userId="7f981300d7faa642" providerId="LiveId" clId="{4A6DAEC7-9962-4CDE-A0FF-E4D8C263344C}" dt="2021-08-06T07:37:23.508" v="6435" actId="207"/>
          <ac:spMkLst>
            <pc:docMk/>
            <pc:sldMk cId="2808410283" sldId="299"/>
            <ac:spMk id="49" creationId="{C9143C11-E0D7-43C8-8BAD-AF3BA25E09B5}"/>
          </ac:spMkLst>
        </pc:spChg>
        <pc:spChg chg="mod">
          <ac:chgData name="윤 일권" userId="7f981300d7faa642" providerId="LiveId" clId="{4A6DAEC7-9962-4CDE-A0FF-E4D8C263344C}" dt="2021-08-06T07:37:25.645" v="6436" actId="207"/>
          <ac:spMkLst>
            <pc:docMk/>
            <pc:sldMk cId="2808410283" sldId="299"/>
            <ac:spMk id="50" creationId="{CFF87938-3760-4848-A48C-F6A22CBCE77E}"/>
          </ac:spMkLst>
        </pc:spChg>
        <pc:grpChg chg="add mod">
          <ac:chgData name="윤 일권" userId="7f981300d7faa642" providerId="LiveId" clId="{4A6DAEC7-9962-4CDE-A0FF-E4D8C263344C}" dt="2021-08-06T03:17:12.807" v="1879" actId="1076"/>
          <ac:grpSpMkLst>
            <pc:docMk/>
            <pc:sldMk cId="2808410283" sldId="299"/>
            <ac:grpSpMk id="24" creationId="{1B020ABE-2761-4510-ADF3-27B4733BE678}"/>
          </ac:grpSpMkLst>
        </pc:grpChg>
        <pc:cxnChg chg="mod">
          <ac:chgData name="윤 일권" userId="7f981300d7faa642" providerId="LiveId" clId="{4A6DAEC7-9962-4CDE-A0FF-E4D8C263344C}" dt="2021-08-06T03:17:05.329" v="1877" actId="14100"/>
          <ac:cxnSpMkLst>
            <pc:docMk/>
            <pc:sldMk cId="2808410283" sldId="299"/>
            <ac:cxnSpMk id="5" creationId="{CEBA6AA1-6EB0-4AC5-877E-7C5274F1C0FD}"/>
          </ac:cxnSpMkLst>
        </pc:cxnChg>
      </pc:sldChg>
      <pc:sldChg chg="addSp delSp modSp mod">
        <pc:chgData name="윤 일권" userId="7f981300d7faa642" providerId="LiveId" clId="{4A6DAEC7-9962-4CDE-A0FF-E4D8C263344C}" dt="2021-08-06T04:07:01.852" v="3690"/>
        <pc:sldMkLst>
          <pc:docMk/>
          <pc:sldMk cId="1362897981" sldId="302"/>
        </pc:sldMkLst>
        <pc:spChg chg="mod">
          <ac:chgData name="윤 일권" userId="7f981300d7faa642" providerId="LiveId" clId="{4A6DAEC7-9962-4CDE-A0FF-E4D8C263344C}" dt="2021-08-06T04:06:37.890" v="3684" actId="1076"/>
          <ac:spMkLst>
            <pc:docMk/>
            <pc:sldMk cId="1362897981" sldId="302"/>
            <ac:spMk id="11" creationId="{0BC62B90-B2DC-40EE-9CD1-6B6CF8930A08}"/>
          </ac:spMkLst>
        </pc:spChg>
        <pc:spChg chg="mod">
          <ac:chgData name="윤 일권" userId="7f981300d7faa642" providerId="LiveId" clId="{4A6DAEC7-9962-4CDE-A0FF-E4D8C263344C}" dt="2021-08-06T03:46:43.366" v="2626"/>
          <ac:spMkLst>
            <pc:docMk/>
            <pc:sldMk cId="1362897981" sldId="302"/>
            <ac:spMk id="12" creationId="{794C21B8-26CB-434C-BBC1-7EDEDC5954CC}"/>
          </ac:spMkLst>
        </pc:spChg>
        <pc:spChg chg="mod">
          <ac:chgData name="윤 일권" userId="7f981300d7faa642" providerId="LiveId" clId="{4A6DAEC7-9962-4CDE-A0FF-E4D8C263344C}" dt="2021-08-06T03:49:25.981" v="3084"/>
          <ac:spMkLst>
            <pc:docMk/>
            <pc:sldMk cId="1362897981" sldId="302"/>
            <ac:spMk id="13" creationId="{CB0EE332-5D0C-4452-9B4A-0618C479F547}"/>
          </ac:spMkLst>
        </pc:spChg>
        <pc:spChg chg="mod">
          <ac:chgData name="윤 일권" userId="7f981300d7faa642" providerId="LiveId" clId="{4A6DAEC7-9962-4CDE-A0FF-E4D8C263344C}" dt="2021-08-06T03:52:38.111" v="3317" actId="6549"/>
          <ac:spMkLst>
            <pc:docMk/>
            <pc:sldMk cId="1362897981" sldId="302"/>
            <ac:spMk id="14" creationId="{328F7150-1F41-42B6-9B86-4D818C6DBD53}"/>
          </ac:spMkLst>
        </pc:spChg>
        <pc:spChg chg="add del mod">
          <ac:chgData name="윤 일권" userId="7f981300d7faa642" providerId="LiveId" clId="{4A6DAEC7-9962-4CDE-A0FF-E4D8C263344C}" dt="2021-08-06T04:07:01.852" v="3690"/>
          <ac:spMkLst>
            <pc:docMk/>
            <pc:sldMk cId="1362897981" sldId="302"/>
            <ac:spMk id="17" creationId="{14442C3A-5650-4EDD-BDB6-57A6E71250D2}"/>
          </ac:spMkLst>
        </pc:spChg>
        <pc:spChg chg="mod">
          <ac:chgData name="윤 일권" userId="7f981300d7faa642" providerId="LiveId" clId="{4A6DAEC7-9962-4CDE-A0FF-E4D8C263344C}" dt="2021-08-06T03:32:10.207" v="2030"/>
          <ac:spMkLst>
            <pc:docMk/>
            <pc:sldMk cId="1362897981" sldId="302"/>
            <ac:spMk id="29" creationId="{8BFAB132-6871-4AC1-831A-A1C54AF2FFE3}"/>
          </ac:spMkLst>
        </pc:spChg>
        <pc:spChg chg="mod">
          <ac:chgData name="윤 일권" userId="7f981300d7faa642" providerId="LiveId" clId="{4A6DAEC7-9962-4CDE-A0FF-E4D8C263344C}" dt="2021-08-06T03:32:00.468" v="1997"/>
          <ac:spMkLst>
            <pc:docMk/>
            <pc:sldMk cId="1362897981" sldId="302"/>
            <ac:spMk id="31" creationId="{ADF438D0-73EB-4673-9D8D-8CDC1E2D7550}"/>
          </ac:spMkLst>
        </pc:spChg>
        <pc:spChg chg="mod">
          <ac:chgData name="윤 일권" userId="7f981300d7faa642" providerId="LiveId" clId="{4A6DAEC7-9962-4CDE-A0FF-E4D8C263344C}" dt="2021-08-06T03:44:32.114" v="2231" actId="14100"/>
          <ac:spMkLst>
            <pc:docMk/>
            <pc:sldMk cId="1362897981" sldId="302"/>
            <ac:spMk id="32" creationId="{C7A0C368-4170-48F5-B3CA-B9F49AEC3390}"/>
          </ac:spMkLst>
        </pc:spChg>
        <pc:spChg chg="mod">
          <ac:chgData name="윤 일권" userId="7f981300d7faa642" providerId="LiveId" clId="{4A6DAEC7-9962-4CDE-A0FF-E4D8C263344C}" dt="2021-08-06T03:42:16.607" v="2084"/>
          <ac:spMkLst>
            <pc:docMk/>
            <pc:sldMk cId="1362897981" sldId="302"/>
            <ac:spMk id="33" creationId="{530B206C-F0E1-498B-B133-8D293EAF9AB2}"/>
          </ac:spMkLst>
        </pc:spChg>
        <pc:grpChg chg="mod">
          <ac:chgData name="윤 일권" userId="7f981300d7faa642" providerId="LiveId" clId="{4A6DAEC7-9962-4CDE-A0FF-E4D8C263344C}" dt="2021-08-06T04:06:12.828" v="3676" actId="1076"/>
          <ac:grpSpMkLst>
            <pc:docMk/>
            <pc:sldMk cId="1362897981" sldId="302"/>
            <ac:grpSpMk id="10" creationId="{F2A96BD4-B447-48D1-9DE9-1816B28F7237}"/>
          </ac:grpSpMkLst>
        </pc:grpChg>
      </pc:sldChg>
      <pc:sldChg chg="delSp modSp mod">
        <pc:chgData name="윤 일권" userId="7f981300d7faa642" providerId="LiveId" clId="{4A6DAEC7-9962-4CDE-A0FF-E4D8C263344C}" dt="2021-08-06T06:58:09.556" v="6027"/>
        <pc:sldMkLst>
          <pc:docMk/>
          <pc:sldMk cId="4020320078" sldId="303"/>
        </pc:sldMkLst>
        <pc:spChg chg="mod">
          <ac:chgData name="윤 일권" userId="7f981300d7faa642" providerId="LiveId" clId="{4A6DAEC7-9962-4CDE-A0FF-E4D8C263344C}" dt="2021-08-06T06:58:06.130" v="6020"/>
          <ac:spMkLst>
            <pc:docMk/>
            <pc:sldMk cId="4020320078" sldId="303"/>
            <ac:spMk id="11" creationId="{0BC62B90-B2DC-40EE-9CD1-6B6CF8930A08}"/>
          </ac:spMkLst>
        </pc:spChg>
        <pc:spChg chg="mod">
          <ac:chgData name="윤 일권" userId="7f981300d7faa642" providerId="LiveId" clId="{4A6DAEC7-9962-4CDE-A0FF-E4D8C263344C}" dt="2021-08-06T06:58:09.556" v="6027"/>
          <ac:spMkLst>
            <pc:docMk/>
            <pc:sldMk cId="4020320078" sldId="303"/>
            <ac:spMk id="12" creationId="{794C21B8-26CB-434C-BBC1-7EDEDC5954CC}"/>
          </ac:spMkLst>
        </pc:spChg>
        <pc:spChg chg="mod">
          <ac:chgData name="윤 일권" userId="7f981300d7faa642" providerId="LiveId" clId="{4A6DAEC7-9962-4CDE-A0FF-E4D8C263344C}" dt="2021-08-06T03:31:44.027" v="1984" actId="6549"/>
          <ac:spMkLst>
            <pc:docMk/>
            <pc:sldMk cId="4020320078" sldId="303"/>
            <ac:spMk id="13" creationId="{CB0EE332-5D0C-4452-9B4A-0618C479F547}"/>
          </ac:spMkLst>
        </pc:spChg>
        <pc:spChg chg="mod">
          <ac:chgData name="윤 일권" userId="7f981300d7faa642" providerId="LiveId" clId="{4A6DAEC7-9962-4CDE-A0FF-E4D8C263344C}" dt="2021-08-06T03:31:52.702" v="1993"/>
          <ac:spMkLst>
            <pc:docMk/>
            <pc:sldMk cId="4020320078" sldId="303"/>
            <ac:spMk id="29" creationId="{8BFAB132-6871-4AC1-831A-A1C54AF2FFE3}"/>
          </ac:spMkLst>
        </pc:spChg>
        <pc:spChg chg="mod">
          <ac:chgData name="윤 일권" userId="7f981300d7faa642" providerId="LiveId" clId="{4A6DAEC7-9962-4CDE-A0FF-E4D8C263344C}" dt="2021-08-06T03:31:49.914" v="1989"/>
          <ac:spMkLst>
            <pc:docMk/>
            <pc:sldMk cId="4020320078" sldId="303"/>
            <ac:spMk id="31" creationId="{ADF438D0-73EB-4673-9D8D-8CDC1E2D7550}"/>
          </ac:spMkLst>
        </pc:spChg>
        <pc:spChg chg="del">
          <ac:chgData name="윤 일권" userId="7f981300d7faa642" providerId="LiveId" clId="{4A6DAEC7-9962-4CDE-A0FF-E4D8C263344C}" dt="2021-08-06T03:31:45.638" v="1985" actId="478"/>
          <ac:spMkLst>
            <pc:docMk/>
            <pc:sldMk cId="4020320078" sldId="303"/>
            <ac:spMk id="32" creationId="{C7A0C368-4170-48F5-B3CA-B9F49AEC3390}"/>
          </ac:spMkLst>
        </pc:spChg>
        <pc:grpChg chg="mod">
          <ac:chgData name="윤 일권" userId="7f981300d7faa642" providerId="LiveId" clId="{4A6DAEC7-9962-4CDE-A0FF-E4D8C263344C}" dt="2021-08-06T04:16:12.264" v="3743" actId="1076"/>
          <ac:grpSpMkLst>
            <pc:docMk/>
            <pc:sldMk cId="4020320078" sldId="303"/>
            <ac:grpSpMk id="10" creationId="{F2A96BD4-B447-48D1-9DE9-1816B28F7237}"/>
          </ac:grpSpMkLst>
        </pc:grpChg>
      </pc:sldChg>
      <pc:sldChg chg="modSp mod">
        <pc:chgData name="윤 일권" userId="7f981300d7faa642" providerId="LiveId" clId="{4A6DAEC7-9962-4CDE-A0FF-E4D8C263344C}" dt="2021-08-06T07:37:13.006" v="6433" actId="207"/>
        <pc:sldMkLst>
          <pc:docMk/>
          <pc:sldMk cId="351683415" sldId="304"/>
        </pc:sldMkLst>
        <pc:spChg chg="mod">
          <ac:chgData name="윤 일권" userId="7f981300d7faa642" providerId="LiveId" clId="{4A6DAEC7-9962-4CDE-A0FF-E4D8C263344C}" dt="2021-08-06T04:41:45.800" v="5465" actId="20577"/>
          <ac:spMkLst>
            <pc:docMk/>
            <pc:sldMk cId="351683415" sldId="304"/>
            <ac:spMk id="39" creationId="{FA6925B2-9C5D-445B-BFC6-0F016CE5BB94}"/>
          </ac:spMkLst>
        </pc:spChg>
        <pc:spChg chg="mod">
          <ac:chgData name="윤 일권" userId="7f981300d7faa642" providerId="LiveId" clId="{4A6DAEC7-9962-4CDE-A0FF-E4D8C263344C}" dt="2021-08-06T03:16:55.842" v="1876"/>
          <ac:spMkLst>
            <pc:docMk/>
            <pc:sldMk cId="351683415" sldId="304"/>
            <ac:spMk id="42" creationId="{841D9E5C-C13B-41B8-9150-883B5D2815AE}"/>
          </ac:spMkLst>
        </pc:spChg>
        <pc:spChg chg="mod">
          <ac:chgData name="윤 일권" userId="7f981300d7faa642" providerId="LiveId" clId="{4A6DAEC7-9962-4CDE-A0FF-E4D8C263344C}" dt="2021-08-06T03:16:42.964" v="1874"/>
          <ac:spMkLst>
            <pc:docMk/>
            <pc:sldMk cId="351683415" sldId="304"/>
            <ac:spMk id="43" creationId="{01FCA21E-A75B-4D00-B40E-F012D6AD9748}"/>
          </ac:spMkLst>
        </pc:spChg>
        <pc:spChg chg="mod">
          <ac:chgData name="윤 일권" userId="7f981300d7faa642" providerId="LiveId" clId="{4A6DAEC7-9962-4CDE-A0FF-E4D8C263344C}" dt="2021-08-06T03:16:37.590" v="1872"/>
          <ac:spMkLst>
            <pc:docMk/>
            <pc:sldMk cId="351683415" sldId="304"/>
            <ac:spMk id="44" creationId="{1FCF30B1-FCE7-4540-9CA0-AE4452E3D091}"/>
          </ac:spMkLst>
        </pc:spChg>
        <pc:spChg chg="mod">
          <ac:chgData name="윤 일권" userId="7f981300d7faa642" providerId="LiveId" clId="{4A6DAEC7-9962-4CDE-A0FF-E4D8C263344C}" dt="2021-08-06T07:36:58.485" v="6428" actId="207"/>
          <ac:spMkLst>
            <pc:docMk/>
            <pc:sldMk cId="351683415" sldId="304"/>
            <ac:spMk id="48" creationId="{969BF064-E8EF-4C56-8721-599A6B231CC7}"/>
          </ac:spMkLst>
        </pc:spChg>
        <pc:spChg chg="mod">
          <ac:chgData name="윤 일권" userId="7f981300d7faa642" providerId="LiveId" clId="{4A6DAEC7-9962-4CDE-A0FF-E4D8C263344C}" dt="2021-08-06T07:37:03.784" v="6430" actId="207"/>
          <ac:spMkLst>
            <pc:docMk/>
            <pc:sldMk cId="351683415" sldId="304"/>
            <ac:spMk id="49" creationId="{C9143C11-E0D7-43C8-8BAD-AF3BA25E09B5}"/>
          </ac:spMkLst>
        </pc:spChg>
        <pc:spChg chg="mod">
          <ac:chgData name="윤 일권" userId="7f981300d7faa642" providerId="LiveId" clId="{4A6DAEC7-9962-4CDE-A0FF-E4D8C263344C}" dt="2021-08-06T07:37:05.621" v="6431" actId="207"/>
          <ac:spMkLst>
            <pc:docMk/>
            <pc:sldMk cId="351683415" sldId="304"/>
            <ac:spMk id="50" creationId="{CFF87938-3760-4848-A48C-F6A22CBCE77E}"/>
          </ac:spMkLst>
        </pc:spChg>
        <pc:spChg chg="mod">
          <ac:chgData name="윤 일권" userId="7f981300d7faa642" providerId="LiveId" clId="{4A6DAEC7-9962-4CDE-A0FF-E4D8C263344C}" dt="2021-08-06T07:37:10.976" v="6432" actId="207"/>
          <ac:spMkLst>
            <pc:docMk/>
            <pc:sldMk cId="351683415" sldId="304"/>
            <ac:spMk id="51" creationId="{7E5E359E-D63D-44B4-9615-92A78436F7C1}"/>
          </ac:spMkLst>
        </pc:spChg>
        <pc:spChg chg="mod">
          <ac:chgData name="윤 일권" userId="7f981300d7faa642" providerId="LiveId" clId="{4A6DAEC7-9962-4CDE-A0FF-E4D8C263344C}" dt="2021-08-06T07:37:13.006" v="6433" actId="207"/>
          <ac:spMkLst>
            <pc:docMk/>
            <pc:sldMk cId="351683415" sldId="304"/>
            <ac:spMk id="52" creationId="{F564AEAF-0B0D-4D96-8F4E-FCD6F266D6EA}"/>
          </ac:spMkLst>
        </pc:spChg>
      </pc:sldChg>
      <pc:sldChg chg="add del">
        <pc:chgData name="윤 일권" userId="7f981300d7faa642" providerId="LiveId" clId="{4A6DAEC7-9962-4CDE-A0FF-E4D8C263344C}" dt="2021-08-06T03:18:38.084" v="1900" actId="47"/>
        <pc:sldMkLst>
          <pc:docMk/>
          <pc:sldMk cId="2505825481" sldId="305"/>
        </pc:sldMkLst>
      </pc:sldChg>
      <pc:sldChg chg="modSp add mod">
        <pc:chgData name="윤 일권" userId="7f981300d7faa642" providerId="LiveId" clId="{4A6DAEC7-9962-4CDE-A0FF-E4D8C263344C}" dt="2021-08-06T07:15:41.607" v="6418" actId="20577"/>
        <pc:sldMkLst>
          <pc:docMk/>
          <pc:sldMk cId="4020753798" sldId="306"/>
        </pc:sldMkLst>
        <pc:graphicFrameChg chg="mod modGraphic">
          <ac:chgData name="윤 일권" userId="7f981300d7faa642" providerId="LiveId" clId="{4A6DAEC7-9962-4CDE-A0FF-E4D8C263344C}" dt="2021-08-06T07:15:41.607" v="6418" actId="20577"/>
          <ac:graphicFrameMkLst>
            <pc:docMk/>
            <pc:sldMk cId="4020753798" sldId="306"/>
            <ac:graphicFrameMk id="7" creationId="{8F7C3485-DD41-49F5-B363-EF9E5A2C3529}"/>
          </ac:graphicFrameMkLst>
        </pc:graphicFrameChg>
      </pc:sldChg>
      <pc:sldChg chg="addSp delSp modSp add mod">
        <pc:chgData name="윤 일권" userId="7f981300d7faa642" providerId="LiveId" clId="{4A6DAEC7-9962-4CDE-A0FF-E4D8C263344C}" dt="2021-08-06T07:22:03.579" v="6422" actId="478"/>
        <pc:sldMkLst>
          <pc:docMk/>
          <pc:sldMk cId="1802471615" sldId="307"/>
        </pc:sldMkLst>
        <pc:spChg chg="add mod">
          <ac:chgData name="윤 일권" userId="7f981300d7faa642" providerId="LiveId" clId="{4A6DAEC7-9962-4CDE-A0FF-E4D8C263344C}" dt="2021-08-06T04:44:16.735" v="5473" actId="1037"/>
          <ac:spMkLst>
            <pc:docMk/>
            <pc:sldMk cId="1802471615" sldId="307"/>
            <ac:spMk id="8" creationId="{8A83A732-F417-4047-8F2F-DBED48F8DD1C}"/>
          </ac:spMkLst>
        </pc:spChg>
        <pc:spChg chg="add mod">
          <ac:chgData name="윤 일권" userId="7f981300d7faa642" providerId="LiveId" clId="{4A6DAEC7-9962-4CDE-A0FF-E4D8C263344C}" dt="2021-08-06T04:44:16.735" v="5473" actId="1037"/>
          <ac:spMkLst>
            <pc:docMk/>
            <pc:sldMk cId="1802471615" sldId="307"/>
            <ac:spMk id="10" creationId="{1CE45862-E856-4643-8BE1-174858369B64}"/>
          </ac:spMkLst>
        </pc:spChg>
        <pc:spChg chg="add mod">
          <ac:chgData name="윤 일권" userId="7f981300d7faa642" providerId="LiveId" clId="{4A6DAEC7-9962-4CDE-A0FF-E4D8C263344C}" dt="2021-08-06T04:44:16.735" v="5473" actId="1037"/>
          <ac:spMkLst>
            <pc:docMk/>
            <pc:sldMk cId="1802471615" sldId="307"/>
            <ac:spMk id="11" creationId="{1EAB221F-9F68-419B-AB2D-A26A9C439314}"/>
          </ac:spMkLst>
        </pc:spChg>
        <pc:spChg chg="add mod">
          <ac:chgData name="윤 일권" userId="7f981300d7faa642" providerId="LiveId" clId="{4A6DAEC7-9962-4CDE-A0FF-E4D8C263344C}" dt="2021-08-06T04:44:16.735" v="5473" actId="1037"/>
          <ac:spMkLst>
            <pc:docMk/>
            <pc:sldMk cId="1802471615" sldId="307"/>
            <ac:spMk id="12" creationId="{EFB303D3-FA1E-4794-8C05-BF25D8EA7C72}"/>
          </ac:spMkLst>
        </pc:spChg>
        <pc:spChg chg="del mod">
          <ac:chgData name="윤 일권" userId="7f981300d7faa642" providerId="LiveId" clId="{4A6DAEC7-9962-4CDE-A0FF-E4D8C263344C}" dt="2021-08-06T07:22:03.579" v="6422" actId="478"/>
          <ac:spMkLst>
            <pc:docMk/>
            <pc:sldMk cId="1802471615" sldId="307"/>
            <ac:spMk id="552" creationId="{AB6625C4-D0D4-4331-8378-79E65BBC822B}"/>
          </ac:spMkLst>
        </pc:spChg>
        <pc:picChg chg="add mod">
          <ac:chgData name="윤 일권" userId="7f981300d7faa642" providerId="LiveId" clId="{4A6DAEC7-9962-4CDE-A0FF-E4D8C263344C}" dt="2021-08-06T04:44:16.735" v="5473" actId="1037"/>
          <ac:picMkLst>
            <pc:docMk/>
            <pc:sldMk cId="1802471615" sldId="307"/>
            <ac:picMk id="7" creationId="{B2530AD0-FA3D-4EA8-B3E9-D4B71C5751DD}"/>
          </ac:picMkLst>
        </pc:picChg>
        <pc:picChg chg="add mod">
          <ac:chgData name="윤 일권" userId="7f981300d7faa642" providerId="LiveId" clId="{4A6DAEC7-9962-4CDE-A0FF-E4D8C263344C}" dt="2021-08-06T04:44:16.735" v="5473" actId="1037"/>
          <ac:picMkLst>
            <pc:docMk/>
            <pc:sldMk cId="1802471615" sldId="307"/>
            <ac:picMk id="9" creationId="{07480773-442F-4A8D-A866-C3DD0F1EB5D4}"/>
          </ac:picMkLst>
        </pc:picChg>
        <pc:cxnChg chg="mod">
          <ac:chgData name="윤 일권" userId="7f981300d7faa642" providerId="LiveId" clId="{4A6DAEC7-9962-4CDE-A0FF-E4D8C263344C}" dt="2021-08-06T04:44:16.735" v="5473" actId="1037"/>
          <ac:cxnSpMkLst>
            <pc:docMk/>
            <pc:sldMk cId="1802471615" sldId="307"/>
            <ac:cxnSpMk id="4" creationId="{91783D2F-737E-4797-9853-8C85BE37E236}"/>
          </ac:cxnSpMkLst>
        </pc:cxnChg>
      </pc:sldChg>
      <pc:sldChg chg="modSp add del mod">
        <pc:chgData name="윤 일권" userId="7f981300d7faa642" providerId="LiveId" clId="{4A6DAEC7-9962-4CDE-A0FF-E4D8C263344C}" dt="2021-08-06T03:08:56.520" v="1297" actId="47"/>
        <pc:sldMkLst>
          <pc:docMk/>
          <pc:sldMk cId="2055568559" sldId="307"/>
        </pc:sldMkLst>
        <pc:graphicFrameChg chg="mod modGraphic">
          <ac:chgData name="윤 일권" userId="7f981300d7faa642" providerId="LiveId" clId="{4A6DAEC7-9962-4CDE-A0FF-E4D8C263344C}" dt="2021-08-06T02:40:48.056" v="84" actId="20577"/>
          <ac:graphicFrameMkLst>
            <pc:docMk/>
            <pc:sldMk cId="2055568559" sldId="307"/>
            <ac:graphicFrameMk id="7" creationId="{8F7C3485-DD41-49F5-B363-EF9E5A2C3529}"/>
          </ac:graphicFrameMkLst>
        </pc:graphicFrameChg>
      </pc:sldChg>
      <pc:sldChg chg="modSp add del mod">
        <pc:chgData name="윤 일권" userId="7f981300d7faa642" providerId="LiveId" clId="{4A6DAEC7-9962-4CDE-A0FF-E4D8C263344C}" dt="2021-08-06T03:18:09.894" v="1895" actId="47"/>
        <pc:sldMkLst>
          <pc:docMk/>
          <pc:sldMk cId="627020815" sldId="308"/>
        </pc:sldMkLst>
        <pc:spChg chg="mod">
          <ac:chgData name="윤 일권" userId="7f981300d7faa642" providerId="LiveId" clId="{4A6DAEC7-9962-4CDE-A0FF-E4D8C263344C}" dt="2021-08-06T03:15:33.606" v="1850"/>
          <ac:spMkLst>
            <pc:docMk/>
            <pc:sldMk cId="627020815" sldId="308"/>
            <ac:spMk id="41" creationId="{4980A5DE-48D8-4FC7-BEA9-92F1994ACEC9}"/>
          </ac:spMkLst>
        </pc:spChg>
        <pc:spChg chg="mod">
          <ac:chgData name="윤 일권" userId="7f981300d7faa642" providerId="LiveId" clId="{4A6DAEC7-9962-4CDE-A0FF-E4D8C263344C}" dt="2021-08-06T03:15:29.508" v="1849"/>
          <ac:spMkLst>
            <pc:docMk/>
            <pc:sldMk cId="627020815" sldId="308"/>
            <ac:spMk id="49" creationId="{C9143C11-E0D7-43C8-8BAD-AF3BA25E09B5}"/>
          </ac:spMkLst>
        </pc:spChg>
        <pc:spChg chg="mod">
          <ac:chgData name="윤 일권" userId="7f981300d7faa642" providerId="LiveId" clId="{4A6DAEC7-9962-4CDE-A0FF-E4D8C263344C}" dt="2021-08-06T03:10:35.868" v="1306"/>
          <ac:spMkLst>
            <pc:docMk/>
            <pc:sldMk cId="627020815" sldId="308"/>
            <ac:spMk id="50" creationId="{CFF87938-3760-4848-A48C-F6A22CBCE77E}"/>
          </ac:spMkLst>
        </pc:spChg>
      </pc:sldChg>
      <pc:sldChg chg="add del">
        <pc:chgData name="윤 일권" userId="7f981300d7faa642" providerId="LiveId" clId="{4A6DAEC7-9962-4CDE-A0FF-E4D8C263344C}" dt="2021-08-06T04:44:38.263" v="5478" actId="47"/>
        <pc:sldMkLst>
          <pc:docMk/>
          <pc:sldMk cId="2571087346" sldId="308"/>
        </pc:sldMkLst>
      </pc:sldChg>
      <pc:sldChg chg="add del">
        <pc:chgData name="윤 일권" userId="7f981300d7faa642" providerId="LiveId" clId="{4A6DAEC7-9962-4CDE-A0FF-E4D8C263344C}" dt="2021-08-06T03:18:04.260" v="1893" actId="47"/>
        <pc:sldMkLst>
          <pc:docMk/>
          <pc:sldMk cId="3647224164" sldId="309"/>
        </pc:sldMkLst>
      </pc:sldChg>
      <pc:sldChg chg="addSp delSp modSp add mod">
        <pc:chgData name="윤 일권" userId="7f981300d7faa642" providerId="LiveId" clId="{4A6DAEC7-9962-4CDE-A0FF-E4D8C263344C}" dt="2021-08-06T04:44:22.361" v="5477" actId="1037"/>
        <pc:sldMkLst>
          <pc:docMk/>
          <pc:sldMk cId="3715373035" sldId="309"/>
        </pc:sldMkLst>
        <pc:spChg chg="add del mod">
          <ac:chgData name="윤 일권" userId="7f981300d7faa642" providerId="LiveId" clId="{4A6DAEC7-9962-4CDE-A0FF-E4D8C263344C}" dt="2021-08-06T04:30:27.547" v="4143" actId="1076"/>
          <ac:spMkLst>
            <pc:docMk/>
            <pc:sldMk cId="3715373035" sldId="309"/>
            <ac:spMk id="6" creationId="{E9E4E03B-DC2B-4AB1-AA88-841F77488FB8}"/>
          </ac:spMkLst>
        </pc:spChg>
        <pc:spChg chg="add mod">
          <ac:chgData name="윤 일권" userId="7f981300d7faa642" providerId="LiveId" clId="{4A6DAEC7-9962-4CDE-A0FF-E4D8C263344C}" dt="2021-08-06T04:44:22.361" v="5477" actId="1037"/>
          <ac:spMkLst>
            <pc:docMk/>
            <pc:sldMk cId="3715373035" sldId="309"/>
            <ac:spMk id="12" creationId="{FAC2A1A1-69E5-4737-92FD-6E9801B3FC8E}"/>
          </ac:spMkLst>
        </pc:spChg>
        <pc:spChg chg="add mod">
          <ac:chgData name="윤 일권" userId="7f981300d7faa642" providerId="LiveId" clId="{4A6DAEC7-9962-4CDE-A0FF-E4D8C263344C}" dt="2021-08-06T04:44:22.361" v="5477" actId="1037"/>
          <ac:spMkLst>
            <pc:docMk/>
            <pc:sldMk cId="3715373035" sldId="309"/>
            <ac:spMk id="13" creationId="{FA8B0431-1384-427E-AD6C-23CB6FA058CB}"/>
          </ac:spMkLst>
        </pc:spChg>
        <pc:spChg chg="add mod">
          <ac:chgData name="윤 일권" userId="7f981300d7faa642" providerId="LiveId" clId="{4A6DAEC7-9962-4CDE-A0FF-E4D8C263344C}" dt="2021-08-06T04:44:22.361" v="5477" actId="1037"/>
          <ac:spMkLst>
            <pc:docMk/>
            <pc:sldMk cId="3715373035" sldId="309"/>
            <ac:spMk id="14" creationId="{8C4B1A42-B78F-4AAA-862D-927BC8FA1709}"/>
          </ac:spMkLst>
        </pc:spChg>
        <pc:spChg chg="add mod">
          <ac:chgData name="윤 일권" userId="7f981300d7faa642" providerId="LiveId" clId="{4A6DAEC7-9962-4CDE-A0FF-E4D8C263344C}" dt="2021-08-06T04:44:22.361" v="5477" actId="1037"/>
          <ac:spMkLst>
            <pc:docMk/>
            <pc:sldMk cId="3715373035" sldId="309"/>
            <ac:spMk id="15" creationId="{E41822D1-6717-4F4E-9C83-75374AC7BA8D}"/>
          </ac:spMkLst>
        </pc:spChg>
        <pc:picChg chg="add mod">
          <ac:chgData name="윤 일권" userId="7f981300d7faa642" providerId="LiveId" clId="{4A6DAEC7-9962-4CDE-A0FF-E4D8C263344C}" dt="2021-08-06T04:44:22.361" v="5477" actId="1037"/>
          <ac:picMkLst>
            <pc:docMk/>
            <pc:sldMk cId="3715373035" sldId="309"/>
            <ac:picMk id="3" creationId="{8340AA25-495B-4AAD-8002-844D4C3BB95A}"/>
          </ac:picMkLst>
        </pc:picChg>
        <pc:picChg chg="add del mod">
          <ac:chgData name="윤 일권" userId="7f981300d7faa642" providerId="LiveId" clId="{4A6DAEC7-9962-4CDE-A0FF-E4D8C263344C}" dt="2021-08-06T04:28:58.867" v="4090" actId="478"/>
          <ac:picMkLst>
            <pc:docMk/>
            <pc:sldMk cId="3715373035" sldId="309"/>
            <ac:picMk id="8" creationId="{4E52E4F0-FC13-416F-842B-CB0752561D1D}"/>
          </ac:picMkLst>
        </pc:picChg>
        <pc:picChg chg="add del mod">
          <ac:chgData name="윤 일권" userId="7f981300d7faa642" providerId="LiveId" clId="{4A6DAEC7-9962-4CDE-A0FF-E4D8C263344C}" dt="2021-08-06T04:30:49.066" v="4147" actId="478"/>
          <ac:picMkLst>
            <pc:docMk/>
            <pc:sldMk cId="3715373035" sldId="309"/>
            <ac:picMk id="10" creationId="{8E0BF863-7409-499F-8FCC-F132492AA89C}"/>
          </ac:picMkLst>
        </pc:picChg>
        <pc:picChg chg="add mod">
          <ac:chgData name="윤 일권" userId="7f981300d7faa642" providerId="LiveId" clId="{4A6DAEC7-9962-4CDE-A0FF-E4D8C263344C}" dt="2021-08-06T04:44:22.361" v="5477" actId="1037"/>
          <ac:picMkLst>
            <pc:docMk/>
            <pc:sldMk cId="3715373035" sldId="309"/>
            <ac:picMk id="16" creationId="{218EDCF5-548E-4CFA-807F-D5BED78E40A6}"/>
          </ac:picMkLst>
        </pc:picChg>
        <pc:cxnChg chg="mod">
          <ac:chgData name="윤 일권" userId="7f981300d7faa642" providerId="LiveId" clId="{4A6DAEC7-9962-4CDE-A0FF-E4D8C263344C}" dt="2021-08-06T04:44:22.361" v="5477" actId="1037"/>
          <ac:cxnSpMkLst>
            <pc:docMk/>
            <pc:sldMk cId="3715373035" sldId="309"/>
            <ac:cxnSpMk id="4" creationId="{91783D2F-737E-4797-9853-8C85BE37E236}"/>
          </ac:cxnSpMkLst>
        </pc:cxnChg>
      </pc:sldChg>
      <pc:sldChg chg="addSp delSp modSp add mod ord">
        <pc:chgData name="윤 일권" userId="7f981300d7faa642" providerId="LiveId" clId="{4A6DAEC7-9962-4CDE-A0FF-E4D8C263344C}" dt="2021-08-06T07:22:01.545" v="6421" actId="478"/>
        <pc:sldMkLst>
          <pc:docMk/>
          <pc:sldMk cId="414546616" sldId="310"/>
        </pc:sldMkLst>
        <pc:spChg chg="add del mod">
          <ac:chgData name="윤 일권" userId="7f981300d7faa642" providerId="LiveId" clId="{4A6DAEC7-9962-4CDE-A0FF-E4D8C263344C}" dt="2021-08-06T04:16:23.413" v="3746" actId="478"/>
          <ac:spMkLst>
            <pc:docMk/>
            <pc:sldMk cId="414546616" sldId="310"/>
            <ac:spMk id="8" creationId="{CB53043A-F338-4B8C-8E5E-179AD0B326E4}"/>
          </ac:spMkLst>
        </pc:spChg>
        <pc:spChg chg="add mod">
          <ac:chgData name="윤 일권" userId="7f981300d7faa642" providerId="LiveId" clId="{4A6DAEC7-9962-4CDE-A0FF-E4D8C263344C}" dt="2021-08-06T04:18:43.557" v="4060"/>
          <ac:spMkLst>
            <pc:docMk/>
            <pc:sldMk cId="414546616" sldId="310"/>
            <ac:spMk id="9" creationId="{E6B414AF-6A00-4F6F-A493-AB35F19DB440}"/>
          </ac:spMkLst>
        </pc:spChg>
        <pc:spChg chg="add del mod">
          <ac:chgData name="윤 일권" userId="7f981300d7faa642" providerId="LiveId" clId="{4A6DAEC7-9962-4CDE-A0FF-E4D8C263344C}" dt="2021-08-06T04:17:17.496" v="3789"/>
          <ac:spMkLst>
            <pc:docMk/>
            <pc:sldMk cId="414546616" sldId="310"/>
            <ac:spMk id="10" creationId="{3E6C2EE1-3B4E-44CA-9589-9031EB54B8A5}"/>
          </ac:spMkLst>
        </pc:spChg>
        <pc:spChg chg="del">
          <ac:chgData name="윤 일권" userId="7f981300d7faa642" providerId="LiveId" clId="{4A6DAEC7-9962-4CDE-A0FF-E4D8C263344C}" dt="2021-08-06T07:22:01.545" v="6421" actId="478"/>
          <ac:spMkLst>
            <pc:docMk/>
            <pc:sldMk cId="414546616" sldId="310"/>
            <ac:spMk id="552" creationId="{AB6625C4-D0D4-4331-8378-79E65BBC822B}"/>
          </ac:spMkLst>
        </pc:spChg>
        <pc:picChg chg="add mod">
          <ac:chgData name="윤 일권" userId="7f981300d7faa642" providerId="LiveId" clId="{4A6DAEC7-9962-4CDE-A0FF-E4D8C263344C}" dt="2021-08-06T04:16:37.801" v="3751" actId="14100"/>
          <ac:picMkLst>
            <pc:docMk/>
            <pc:sldMk cId="414546616" sldId="310"/>
            <ac:picMk id="3" creationId="{AF370F4F-A149-4FDF-93DF-261303B4B851}"/>
          </ac:picMkLst>
        </pc:picChg>
      </pc:sldChg>
      <pc:sldChg chg="add del">
        <pc:chgData name="윤 일권" userId="7f981300d7faa642" providerId="LiveId" clId="{4A6DAEC7-9962-4CDE-A0FF-E4D8C263344C}" dt="2021-08-06T03:18:05.651" v="1894" actId="47"/>
        <pc:sldMkLst>
          <pc:docMk/>
          <pc:sldMk cId="709314210" sldId="310"/>
        </pc:sldMkLst>
      </pc:sldChg>
      <pc:sldChg chg="delSp modSp add del mod">
        <pc:chgData name="윤 일권" userId="7f981300d7faa642" providerId="LiveId" clId="{4A6DAEC7-9962-4CDE-A0FF-E4D8C263344C}" dt="2021-08-06T06:55:04.449" v="5998" actId="47"/>
        <pc:sldMkLst>
          <pc:docMk/>
          <pc:sldMk cId="3258538223" sldId="311"/>
        </pc:sldMkLst>
        <pc:spChg chg="del">
          <ac:chgData name="윤 일권" userId="7f981300d7faa642" providerId="LiveId" clId="{4A6DAEC7-9962-4CDE-A0FF-E4D8C263344C}" dt="2021-08-06T06:49:48.146" v="5485" actId="478"/>
          <ac:spMkLst>
            <pc:docMk/>
            <pc:sldMk cId="3258538223" sldId="311"/>
            <ac:spMk id="19" creationId="{1F7B5FF0-FF1E-403A-89E9-B974CF1100A5}"/>
          </ac:spMkLst>
        </pc:spChg>
        <pc:spChg chg="del">
          <ac:chgData name="윤 일권" userId="7f981300d7faa642" providerId="LiveId" clId="{4A6DAEC7-9962-4CDE-A0FF-E4D8C263344C}" dt="2021-08-06T06:49:48.146" v="5485" actId="478"/>
          <ac:spMkLst>
            <pc:docMk/>
            <pc:sldMk cId="3258538223" sldId="311"/>
            <ac:spMk id="24" creationId="{EE804E9D-1565-473A-999D-07457FFEC776}"/>
          </ac:spMkLst>
        </pc:spChg>
        <pc:spChg chg="del">
          <ac:chgData name="윤 일권" userId="7f981300d7faa642" providerId="LiveId" clId="{4A6DAEC7-9962-4CDE-A0FF-E4D8C263344C}" dt="2021-08-06T06:49:48.146" v="5485" actId="478"/>
          <ac:spMkLst>
            <pc:docMk/>
            <pc:sldMk cId="3258538223" sldId="311"/>
            <ac:spMk id="25" creationId="{CEA0C563-2BE3-462F-8BBF-8094A61F7C32}"/>
          </ac:spMkLst>
        </pc:spChg>
        <pc:spChg chg="del">
          <ac:chgData name="윤 일권" userId="7f981300d7faa642" providerId="LiveId" clId="{4A6DAEC7-9962-4CDE-A0FF-E4D8C263344C}" dt="2021-08-06T06:49:48.146" v="5485" actId="478"/>
          <ac:spMkLst>
            <pc:docMk/>
            <pc:sldMk cId="3258538223" sldId="311"/>
            <ac:spMk id="26" creationId="{245CA943-F82E-455E-8815-0FF2175745BC}"/>
          </ac:spMkLst>
        </pc:spChg>
        <pc:spChg chg="mod">
          <ac:chgData name="윤 일권" userId="7f981300d7faa642" providerId="LiveId" clId="{4A6DAEC7-9962-4CDE-A0FF-E4D8C263344C}" dt="2021-08-06T06:54:57.504" v="5996" actId="1076"/>
          <ac:spMkLst>
            <pc:docMk/>
            <pc:sldMk cId="3258538223" sldId="311"/>
            <ac:spMk id="27" creationId="{23F2C951-D913-4257-91DB-46CA4E365A73}"/>
          </ac:spMkLst>
        </pc:spChg>
        <pc:spChg chg="del">
          <ac:chgData name="윤 일권" userId="7f981300d7faa642" providerId="LiveId" clId="{4A6DAEC7-9962-4CDE-A0FF-E4D8C263344C}" dt="2021-08-06T06:49:48.146" v="5485" actId="478"/>
          <ac:spMkLst>
            <pc:docMk/>
            <pc:sldMk cId="3258538223" sldId="311"/>
            <ac:spMk id="28" creationId="{2290B96A-D8B8-47AA-A4CC-83147186AEA1}"/>
          </ac:spMkLst>
        </pc:spChg>
        <pc:spChg chg="del">
          <ac:chgData name="윤 일권" userId="7f981300d7faa642" providerId="LiveId" clId="{4A6DAEC7-9962-4CDE-A0FF-E4D8C263344C}" dt="2021-08-06T06:49:48.146" v="5485" actId="478"/>
          <ac:spMkLst>
            <pc:docMk/>
            <pc:sldMk cId="3258538223" sldId="311"/>
            <ac:spMk id="29" creationId="{DAED6979-3A76-4DB7-977D-DDF218A8EBF8}"/>
          </ac:spMkLst>
        </pc:spChg>
        <pc:spChg chg="del">
          <ac:chgData name="윤 일권" userId="7f981300d7faa642" providerId="LiveId" clId="{4A6DAEC7-9962-4CDE-A0FF-E4D8C263344C}" dt="2021-08-06T06:49:48.146" v="5485" actId="478"/>
          <ac:spMkLst>
            <pc:docMk/>
            <pc:sldMk cId="3258538223" sldId="311"/>
            <ac:spMk id="30" creationId="{D5E85545-5513-4E7C-A21D-2EA8E0190777}"/>
          </ac:spMkLst>
        </pc:spChg>
        <pc:spChg chg="del">
          <ac:chgData name="윤 일권" userId="7f981300d7faa642" providerId="LiveId" clId="{4A6DAEC7-9962-4CDE-A0FF-E4D8C263344C}" dt="2021-08-06T06:49:48.146" v="5485" actId="478"/>
          <ac:spMkLst>
            <pc:docMk/>
            <pc:sldMk cId="3258538223" sldId="311"/>
            <ac:spMk id="31" creationId="{41F87B00-666C-4D79-8284-7677E220EF4D}"/>
          </ac:spMkLst>
        </pc:spChg>
        <pc:spChg chg="del">
          <ac:chgData name="윤 일권" userId="7f981300d7faa642" providerId="LiveId" clId="{4A6DAEC7-9962-4CDE-A0FF-E4D8C263344C}" dt="2021-08-06T06:49:48.146" v="5485" actId="478"/>
          <ac:spMkLst>
            <pc:docMk/>
            <pc:sldMk cId="3258538223" sldId="311"/>
            <ac:spMk id="32" creationId="{02FBC4AF-F991-4F6D-8BD1-4A935B7BCAA6}"/>
          </ac:spMkLst>
        </pc:spChg>
      </pc:sldChg>
      <pc:sldChg chg="delSp modSp add del mod">
        <pc:chgData name="윤 일권" userId="7f981300d7faa642" providerId="LiveId" clId="{4A6DAEC7-9962-4CDE-A0FF-E4D8C263344C}" dt="2021-08-06T06:49:29.259" v="5483" actId="47"/>
        <pc:sldMkLst>
          <pc:docMk/>
          <pc:sldMk cId="4004947732" sldId="311"/>
        </pc:sldMkLst>
        <pc:cxnChg chg="del mod">
          <ac:chgData name="윤 일권" userId="7f981300d7faa642" providerId="LiveId" clId="{4A6DAEC7-9962-4CDE-A0FF-E4D8C263344C}" dt="2021-08-06T06:49:27.522" v="5482" actId="478"/>
          <ac:cxnSpMkLst>
            <pc:docMk/>
            <pc:sldMk cId="4004947732" sldId="311"/>
            <ac:cxnSpMk id="4" creationId="{91783D2F-737E-4797-9853-8C85BE37E236}"/>
          </ac:cxnSpMkLst>
        </pc:cxnChg>
      </pc:sldChg>
      <pc:sldChg chg="modSp add mod">
        <pc:chgData name="윤 일권" userId="7f981300d7faa642" providerId="LiveId" clId="{4A6DAEC7-9962-4CDE-A0FF-E4D8C263344C}" dt="2021-08-06T07:06:42.162" v="6050" actId="1035"/>
        <pc:sldMkLst>
          <pc:docMk/>
          <pc:sldMk cId="3223298927" sldId="312"/>
        </pc:sldMkLst>
        <pc:spChg chg="mod">
          <ac:chgData name="윤 일권" userId="7f981300d7faa642" providerId="LiveId" clId="{4A6DAEC7-9962-4CDE-A0FF-E4D8C263344C}" dt="2021-08-06T07:06:42.162" v="6050" actId="1035"/>
          <ac:spMkLst>
            <pc:docMk/>
            <pc:sldMk cId="3223298927" sldId="312"/>
            <ac:spMk id="27" creationId="{23F2C951-D913-4257-91DB-46CA4E365A73}"/>
          </ac:spMkLst>
        </pc:spChg>
      </pc:sldChg>
    </pc:docChg>
  </pc:docChgLst>
  <pc:docChgLst>
    <pc:chgData name="윤 일권" userId="7f981300d7faa642" providerId="LiveId" clId="{A4064609-118A-4F3F-BC24-9096C20EFE56}"/>
    <pc:docChg chg="undo custSel addSld delSld modSld sldOrd">
      <pc:chgData name="윤 일권" userId="7f981300d7faa642" providerId="LiveId" clId="{A4064609-118A-4F3F-BC24-9096C20EFE56}" dt="2021-07-28T13:58:07.155" v="3384" actId="1076"/>
      <pc:docMkLst>
        <pc:docMk/>
      </pc:docMkLst>
      <pc:sldChg chg="del">
        <pc:chgData name="윤 일권" userId="7f981300d7faa642" providerId="LiveId" clId="{A4064609-118A-4F3F-BC24-9096C20EFE56}" dt="2021-07-28T12:17:09.434" v="266" actId="47"/>
        <pc:sldMkLst>
          <pc:docMk/>
          <pc:sldMk cId="1107366167" sldId="272"/>
        </pc:sldMkLst>
      </pc:sldChg>
      <pc:sldChg chg="modSp mod">
        <pc:chgData name="윤 일권" userId="7f981300d7faa642" providerId="LiveId" clId="{A4064609-118A-4F3F-BC24-9096C20EFE56}" dt="2021-07-28T12:18:38.174" v="457" actId="1076"/>
        <pc:sldMkLst>
          <pc:docMk/>
          <pc:sldMk cId="3768109234" sldId="273"/>
        </pc:sldMkLst>
        <pc:spChg chg="mod">
          <ac:chgData name="윤 일권" userId="7f981300d7faa642" providerId="LiveId" clId="{A4064609-118A-4F3F-BC24-9096C20EFE56}" dt="2021-07-28T12:18:26.485" v="422" actId="20577"/>
          <ac:spMkLst>
            <pc:docMk/>
            <pc:sldMk cId="3768109234" sldId="273"/>
            <ac:spMk id="4" creationId="{57E11296-29DB-4C93-ABB1-179A9F33DBFD}"/>
          </ac:spMkLst>
        </pc:spChg>
        <pc:spChg chg="mod">
          <ac:chgData name="윤 일권" userId="7f981300d7faa642" providerId="LiveId" clId="{A4064609-118A-4F3F-BC24-9096C20EFE56}" dt="2021-07-28T12:18:38.174" v="457" actId="1076"/>
          <ac:spMkLst>
            <pc:docMk/>
            <pc:sldMk cId="3768109234" sldId="273"/>
            <ac:spMk id="5" creationId="{E864ECFB-1EF9-4779-8242-1790A92FF205}"/>
          </ac:spMkLst>
        </pc:spChg>
      </pc:sldChg>
      <pc:sldChg chg="modSp del mod">
        <pc:chgData name="윤 일권" userId="7f981300d7faa642" providerId="LiveId" clId="{A4064609-118A-4F3F-BC24-9096C20EFE56}" dt="2021-07-28T12:16:32.995" v="217" actId="47"/>
        <pc:sldMkLst>
          <pc:docMk/>
          <pc:sldMk cId="1656276792" sldId="275"/>
        </pc:sldMkLst>
        <pc:spChg chg="mod">
          <ac:chgData name="윤 일권" userId="7f981300d7faa642" providerId="LiveId" clId="{A4064609-118A-4F3F-BC24-9096C20EFE56}" dt="2021-07-28T12:16:26.799" v="216" actId="1076"/>
          <ac:spMkLst>
            <pc:docMk/>
            <pc:sldMk cId="1656276792" sldId="275"/>
            <ac:spMk id="3" creationId="{CBFD1869-4CCD-4E18-BEE5-F32DAFEE4A91}"/>
          </ac:spMkLst>
        </pc:spChg>
        <pc:picChg chg="mod">
          <ac:chgData name="윤 일권" userId="7f981300d7faa642" providerId="LiveId" clId="{A4064609-118A-4F3F-BC24-9096C20EFE56}" dt="2021-07-28T12:16:23.622" v="215" actId="1076"/>
          <ac:picMkLst>
            <pc:docMk/>
            <pc:sldMk cId="1656276792" sldId="275"/>
            <ac:picMk id="4" creationId="{601AE9BD-5D6D-4A04-89D5-318AEE67D3E9}"/>
          </ac:picMkLst>
        </pc:picChg>
      </pc:sldChg>
      <pc:sldChg chg="addSp delSp modSp mod">
        <pc:chgData name="윤 일권" userId="7f981300d7faa642" providerId="LiveId" clId="{A4064609-118A-4F3F-BC24-9096C20EFE56}" dt="2021-07-28T12:15:33.211" v="194"/>
        <pc:sldMkLst>
          <pc:docMk/>
          <pc:sldMk cId="178911140" sldId="278"/>
        </pc:sldMkLst>
        <pc:spChg chg="mod">
          <ac:chgData name="윤 일권" userId="7f981300d7faa642" providerId="LiveId" clId="{A4064609-118A-4F3F-BC24-9096C20EFE56}" dt="2021-07-28T12:15:33.211" v="194"/>
          <ac:spMkLst>
            <pc:docMk/>
            <pc:sldMk cId="178911140" sldId="278"/>
            <ac:spMk id="2" creationId="{77178C71-EBB6-426E-B226-10A189FBC989}"/>
          </ac:spMkLst>
        </pc:spChg>
        <pc:spChg chg="mod">
          <ac:chgData name="윤 일권" userId="7f981300d7faa642" providerId="LiveId" clId="{A4064609-118A-4F3F-BC24-9096C20EFE56}" dt="2021-07-28T12:14:14.307" v="95" actId="20577"/>
          <ac:spMkLst>
            <pc:docMk/>
            <pc:sldMk cId="178911140" sldId="278"/>
            <ac:spMk id="3" creationId="{4AA22A71-41D0-496C-964C-0175C6758C97}"/>
          </ac:spMkLst>
        </pc:spChg>
        <pc:grpChg chg="mod">
          <ac:chgData name="윤 일권" userId="7f981300d7faa642" providerId="LiveId" clId="{A4064609-118A-4F3F-BC24-9096C20EFE56}" dt="2021-07-28T12:12:18.487" v="1" actId="1076"/>
          <ac:grpSpMkLst>
            <pc:docMk/>
            <pc:sldMk cId="178911140" sldId="278"/>
            <ac:grpSpMk id="4" creationId="{47BB4D42-91CE-4012-9E57-E22D19407AA3}"/>
          </ac:grpSpMkLst>
        </pc:grpChg>
        <pc:picChg chg="add del">
          <ac:chgData name="윤 일권" userId="7f981300d7faa642" providerId="LiveId" clId="{A4064609-118A-4F3F-BC24-9096C20EFE56}" dt="2021-07-28T12:13:18.770" v="71" actId="478"/>
          <ac:picMkLst>
            <pc:docMk/>
            <pc:sldMk cId="178911140" sldId="278"/>
            <ac:picMk id="7" creationId="{6D9671D8-E681-47C5-B6BF-076D434D8962}"/>
          </ac:picMkLst>
        </pc:picChg>
        <pc:picChg chg="add mod">
          <ac:chgData name="윤 일권" userId="7f981300d7faa642" providerId="LiveId" clId="{A4064609-118A-4F3F-BC24-9096C20EFE56}" dt="2021-07-28T12:13:46.052" v="88" actId="14100"/>
          <ac:picMkLst>
            <pc:docMk/>
            <pc:sldMk cId="178911140" sldId="278"/>
            <ac:picMk id="9" creationId="{D78AEE81-9287-47F0-ACDE-8D782B62956D}"/>
          </ac:picMkLst>
        </pc:picChg>
        <pc:picChg chg="add del mod">
          <ac:chgData name="윤 일권" userId="7f981300d7faa642" providerId="LiveId" clId="{A4064609-118A-4F3F-BC24-9096C20EFE56}" dt="2021-07-28T12:13:32.865" v="84" actId="22"/>
          <ac:picMkLst>
            <pc:docMk/>
            <pc:sldMk cId="178911140" sldId="278"/>
            <ac:picMk id="11" creationId="{CBDBE2CF-CFC7-4E76-8F58-2C6E131597B8}"/>
          </ac:picMkLst>
        </pc:picChg>
      </pc:sldChg>
      <pc:sldChg chg="addSp delSp modSp mod">
        <pc:chgData name="윤 일권" userId="7f981300d7faa642" providerId="LiveId" clId="{A4064609-118A-4F3F-BC24-9096C20EFE56}" dt="2021-07-28T12:18:15.277" v="416" actId="1035"/>
        <pc:sldMkLst>
          <pc:docMk/>
          <pc:sldMk cId="1893159904" sldId="279"/>
        </pc:sldMkLst>
        <pc:spChg chg="add del">
          <ac:chgData name="윤 일권" userId="7f981300d7faa642" providerId="LiveId" clId="{A4064609-118A-4F3F-BC24-9096C20EFE56}" dt="2021-07-28T12:17:54.087" v="333" actId="478"/>
          <ac:spMkLst>
            <pc:docMk/>
            <pc:sldMk cId="1893159904" sldId="279"/>
            <ac:spMk id="2" creationId="{C9967D65-E830-493F-9D2A-BA47294DF3C8}"/>
          </ac:spMkLst>
        </pc:spChg>
        <pc:spChg chg="mod">
          <ac:chgData name="윤 일권" userId="7f981300d7faa642" providerId="LiveId" clId="{A4064609-118A-4F3F-BC24-9096C20EFE56}" dt="2021-07-28T12:17:02.774" v="260" actId="20577"/>
          <ac:spMkLst>
            <pc:docMk/>
            <pc:sldMk cId="1893159904" sldId="279"/>
            <ac:spMk id="6" creationId="{D5B1ABA3-7F9C-4EAF-A909-EDBE8DD7EEB9}"/>
          </ac:spMkLst>
        </pc:spChg>
        <pc:spChg chg="mod">
          <ac:chgData name="윤 일권" userId="7f981300d7faa642" providerId="LiveId" clId="{A4064609-118A-4F3F-BC24-9096C20EFE56}" dt="2021-07-28T12:17:02.087" v="259"/>
          <ac:spMkLst>
            <pc:docMk/>
            <pc:sldMk cId="1893159904" sldId="279"/>
            <ac:spMk id="7" creationId="{1EC64467-7DB3-4E18-9C95-D9A65B2E35BB}"/>
          </ac:spMkLst>
        </pc:spChg>
        <pc:spChg chg="mod">
          <ac:chgData name="윤 일권" userId="7f981300d7faa642" providerId="LiveId" clId="{A4064609-118A-4F3F-BC24-9096C20EFE56}" dt="2021-07-28T12:17:05.200" v="261" actId="20577"/>
          <ac:spMkLst>
            <pc:docMk/>
            <pc:sldMk cId="1893159904" sldId="279"/>
            <ac:spMk id="10" creationId="{19C98ED1-F442-4E67-8FC9-E511EE5540F0}"/>
          </ac:spMkLst>
        </pc:spChg>
        <pc:spChg chg="mod">
          <ac:chgData name="윤 일권" userId="7f981300d7faa642" providerId="LiveId" clId="{A4064609-118A-4F3F-BC24-9096C20EFE56}" dt="2021-07-28T12:17:30.166" v="299"/>
          <ac:spMkLst>
            <pc:docMk/>
            <pc:sldMk cId="1893159904" sldId="279"/>
            <ac:spMk id="11" creationId="{E2E4DEFE-BC42-48FF-848C-EF9A07A773CF}"/>
          </ac:spMkLst>
        </pc:spChg>
        <pc:spChg chg="mod">
          <ac:chgData name="윤 일권" userId="7f981300d7faa642" providerId="LiveId" clId="{A4064609-118A-4F3F-BC24-9096C20EFE56}" dt="2021-07-28T12:17:06.486" v="263" actId="20577"/>
          <ac:spMkLst>
            <pc:docMk/>
            <pc:sldMk cId="1893159904" sldId="279"/>
            <ac:spMk id="13" creationId="{60A52212-A4CD-4FFE-BD39-A92687D315C3}"/>
          </ac:spMkLst>
        </pc:spChg>
        <pc:spChg chg="mod">
          <ac:chgData name="윤 일권" userId="7f981300d7faa642" providerId="LiveId" clId="{A4064609-118A-4F3F-BC24-9096C20EFE56}" dt="2021-07-28T12:17:47.081" v="328"/>
          <ac:spMkLst>
            <pc:docMk/>
            <pc:sldMk cId="1893159904" sldId="279"/>
            <ac:spMk id="14" creationId="{C0F6BE83-40A0-4FE8-B41C-0839AA18DB54}"/>
          </ac:spMkLst>
        </pc:spChg>
        <pc:spChg chg="del mod topLvl">
          <ac:chgData name="윤 일권" userId="7f981300d7faa642" providerId="LiveId" clId="{A4064609-118A-4F3F-BC24-9096C20EFE56}" dt="2021-07-28T12:17:50.246" v="330" actId="478"/>
          <ac:spMkLst>
            <pc:docMk/>
            <pc:sldMk cId="1893159904" sldId="279"/>
            <ac:spMk id="16" creationId="{96463A60-7B21-41D4-8E6A-6554BD39C601}"/>
          </ac:spMkLst>
        </pc:spChg>
        <pc:spChg chg="del mod topLvl">
          <ac:chgData name="윤 일권" userId="7f981300d7faa642" providerId="LiveId" clId="{A4064609-118A-4F3F-BC24-9096C20EFE56}" dt="2021-07-28T12:17:57.180" v="334" actId="478"/>
          <ac:spMkLst>
            <pc:docMk/>
            <pc:sldMk cId="1893159904" sldId="279"/>
            <ac:spMk id="17" creationId="{BE7B33F9-CE78-4EDE-AF3B-87C905CF040D}"/>
          </ac:spMkLst>
        </pc:spChg>
        <pc:grpChg chg="mod">
          <ac:chgData name="윤 일권" userId="7f981300d7faa642" providerId="LiveId" clId="{A4064609-118A-4F3F-BC24-9096C20EFE56}" dt="2021-07-28T12:18:15.277" v="416" actId="1035"/>
          <ac:grpSpMkLst>
            <pc:docMk/>
            <pc:sldMk cId="1893159904" sldId="279"/>
            <ac:grpSpMk id="8" creationId="{F868A564-5C93-444C-9BB7-66C25FFD4D94}"/>
          </ac:grpSpMkLst>
        </pc:grpChg>
        <pc:grpChg chg="mod">
          <ac:chgData name="윤 일권" userId="7f981300d7faa642" providerId="LiveId" clId="{A4064609-118A-4F3F-BC24-9096C20EFE56}" dt="2021-07-28T12:18:15.277" v="416" actId="1035"/>
          <ac:grpSpMkLst>
            <pc:docMk/>
            <pc:sldMk cId="1893159904" sldId="279"/>
            <ac:grpSpMk id="9" creationId="{8DBDC3F1-5C57-49E7-92D1-035A63CFD9BA}"/>
          </ac:grpSpMkLst>
        </pc:grpChg>
        <pc:grpChg chg="mod">
          <ac:chgData name="윤 일권" userId="7f981300d7faa642" providerId="LiveId" clId="{A4064609-118A-4F3F-BC24-9096C20EFE56}" dt="2021-07-28T12:18:15.277" v="416" actId="1035"/>
          <ac:grpSpMkLst>
            <pc:docMk/>
            <pc:sldMk cId="1893159904" sldId="279"/>
            <ac:grpSpMk id="12" creationId="{44386302-EFFB-449D-9B3B-63EE40C74081}"/>
          </ac:grpSpMkLst>
        </pc:grpChg>
        <pc:grpChg chg="del">
          <ac:chgData name="윤 일권" userId="7f981300d7faa642" providerId="LiveId" clId="{A4064609-118A-4F3F-BC24-9096C20EFE56}" dt="2021-07-28T12:17:50.246" v="330" actId="478"/>
          <ac:grpSpMkLst>
            <pc:docMk/>
            <pc:sldMk cId="1893159904" sldId="279"/>
            <ac:grpSpMk id="15" creationId="{6C270C65-C2D4-45CB-B6AD-3B5AFBB8495F}"/>
          </ac:grpSpMkLst>
        </pc:grpChg>
      </pc:sldChg>
      <pc:sldChg chg="modSp mod ord">
        <pc:chgData name="윤 일권" userId="7f981300d7faa642" providerId="LiveId" clId="{A4064609-118A-4F3F-BC24-9096C20EFE56}" dt="2021-07-28T13:56:44.623" v="3302" actId="1076"/>
        <pc:sldMkLst>
          <pc:docMk/>
          <pc:sldMk cId="1246644552" sldId="281"/>
        </pc:sldMkLst>
        <pc:spChg chg="mod">
          <ac:chgData name="윤 일권" userId="7f981300d7faa642" providerId="LiveId" clId="{A4064609-118A-4F3F-BC24-9096C20EFE56}" dt="2021-07-28T13:56:26.335" v="3300" actId="20577"/>
          <ac:spMkLst>
            <pc:docMk/>
            <pc:sldMk cId="1246644552" sldId="281"/>
            <ac:spMk id="12" creationId="{E7C2DF40-F059-4C5A-845B-22A41B693565}"/>
          </ac:spMkLst>
        </pc:spChg>
        <pc:spChg chg="mod">
          <ac:chgData name="윤 일권" userId="7f981300d7faa642" providerId="LiveId" clId="{A4064609-118A-4F3F-BC24-9096C20EFE56}" dt="2021-07-28T13:56:44.623" v="3302" actId="1076"/>
          <ac:spMkLst>
            <pc:docMk/>
            <pc:sldMk cId="1246644552" sldId="281"/>
            <ac:spMk id="13" creationId="{BD567853-BF0A-4002-9700-20541149E58E}"/>
          </ac:spMkLst>
        </pc:spChg>
      </pc:sldChg>
      <pc:sldChg chg="addSp delSp modSp mod">
        <pc:chgData name="윤 일권" userId="7f981300d7faa642" providerId="LiveId" clId="{A4064609-118A-4F3F-BC24-9096C20EFE56}" dt="2021-07-28T12:39:13.043" v="562" actId="1076"/>
        <pc:sldMkLst>
          <pc:docMk/>
          <pc:sldMk cId="4167695892" sldId="285"/>
        </pc:sldMkLst>
        <pc:spChg chg="mod">
          <ac:chgData name="윤 일권" userId="7f981300d7faa642" providerId="LiveId" clId="{A4064609-118A-4F3F-BC24-9096C20EFE56}" dt="2021-07-28T12:18:55.403" v="499" actId="20577"/>
          <ac:spMkLst>
            <pc:docMk/>
            <pc:sldMk cId="4167695892" sldId="285"/>
            <ac:spMk id="5" creationId="{AADC96B8-21F1-4CA5-82F2-62149BA3A81F}"/>
          </ac:spMkLst>
        </pc:spChg>
        <pc:spChg chg="mod">
          <ac:chgData name="윤 일권" userId="7f981300d7faa642" providerId="LiveId" clId="{A4064609-118A-4F3F-BC24-9096C20EFE56}" dt="2021-07-28T12:18:48.984" v="492" actId="14100"/>
          <ac:spMkLst>
            <pc:docMk/>
            <pc:sldMk cId="4167695892" sldId="285"/>
            <ac:spMk id="6" creationId="{E9E4E03B-DC2B-4AB1-AA88-841F77488FB8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7" creationId="{BD038ECE-E8A4-4AC0-89E2-5CBBF4EBBB09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9" creationId="{EAFF4582-E84B-47CB-B0B6-FB23ED849DAA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12" creationId="{60CD5D5E-67E6-4201-96D6-A5280732B836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15" creationId="{37E5DEF6-8AEA-4701-AAC9-8B543D6FFA81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16" creationId="{3C183CE1-D8A2-4BE8-BDA0-493E10B40740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18" creationId="{2FC692AB-13CB-496E-B4BE-0D7B26B83ECB}"/>
          </ac:spMkLst>
        </pc:spChg>
        <pc:spChg chg="add mod">
          <ac:chgData name="윤 일권" userId="7f981300d7faa642" providerId="LiveId" clId="{A4064609-118A-4F3F-BC24-9096C20EFE56}" dt="2021-07-28T12:34:15.833" v="502" actId="1076"/>
          <ac:spMkLst>
            <pc:docMk/>
            <pc:sldMk cId="4167695892" sldId="285"/>
            <ac:spMk id="19" creationId="{1F7B5FF0-FF1E-403A-89E9-B974CF1100A5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20" creationId="{81EAD4AD-BA90-4141-BDF9-5F7B90A4D6EE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21" creationId="{B6AEE38D-6CC7-41A2-B4AC-E22B635E630B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23" creationId="{9C006FA2-5A5E-4E43-9307-B266158068B7}"/>
          </ac:spMkLst>
        </pc:spChg>
        <pc:spChg chg="add mod">
          <ac:chgData name="윤 일권" userId="7f981300d7faa642" providerId="LiveId" clId="{A4064609-118A-4F3F-BC24-9096C20EFE56}" dt="2021-07-28T12:34:15.833" v="502" actId="1076"/>
          <ac:spMkLst>
            <pc:docMk/>
            <pc:sldMk cId="4167695892" sldId="285"/>
            <ac:spMk id="24" creationId="{EE804E9D-1565-473A-999D-07457FFEC776}"/>
          </ac:spMkLst>
        </pc:spChg>
        <pc:spChg chg="add mod">
          <ac:chgData name="윤 일권" userId="7f981300d7faa642" providerId="LiveId" clId="{A4064609-118A-4F3F-BC24-9096C20EFE56}" dt="2021-07-28T12:39:10.570" v="561" actId="1076"/>
          <ac:spMkLst>
            <pc:docMk/>
            <pc:sldMk cId="4167695892" sldId="285"/>
            <ac:spMk id="25" creationId="{CEA0C563-2BE3-462F-8BBF-8094A61F7C32}"/>
          </ac:spMkLst>
        </pc:spChg>
        <pc:spChg chg="add mod">
          <ac:chgData name="윤 일권" userId="7f981300d7faa642" providerId="LiveId" clId="{A4064609-118A-4F3F-BC24-9096C20EFE56}" dt="2021-07-28T12:34:15.833" v="502" actId="1076"/>
          <ac:spMkLst>
            <pc:docMk/>
            <pc:sldMk cId="4167695892" sldId="285"/>
            <ac:spMk id="26" creationId="{245CA943-F82E-455E-8815-0FF2175745BC}"/>
          </ac:spMkLst>
        </pc:spChg>
        <pc:spChg chg="add mod">
          <ac:chgData name="윤 일권" userId="7f981300d7faa642" providerId="LiveId" clId="{A4064609-118A-4F3F-BC24-9096C20EFE56}" dt="2021-07-28T12:34:15.833" v="502" actId="1076"/>
          <ac:spMkLst>
            <pc:docMk/>
            <pc:sldMk cId="4167695892" sldId="285"/>
            <ac:spMk id="27" creationId="{23F2C951-D913-4257-91DB-46CA4E365A73}"/>
          </ac:spMkLst>
        </pc:spChg>
        <pc:spChg chg="add mod">
          <ac:chgData name="윤 일권" userId="7f981300d7faa642" providerId="LiveId" clId="{A4064609-118A-4F3F-BC24-9096C20EFE56}" dt="2021-07-28T12:34:15.833" v="502" actId="1076"/>
          <ac:spMkLst>
            <pc:docMk/>
            <pc:sldMk cId="4167695892" sldId="285"/>
            <ac:spMk id="28" creationId="{2290B96A-D8B8-47AA-A4CC-83147186AEA1}"/>
          </ac:spMkLst>
        </pc:spChg>
        <pc:spChg chg="add mod">
          <ac:chgData name="윤 일권" userId="7f981300d7faa642" providerId="LiveId" clId="{A4064609-118A-4F3F-BC24-9096C20EFE56}" dt="2021-07-28T12:34:15.833" v="502" actId="1076"/>
          <ac:spMkLst>
            <pc:docMk/>
            <pc:sldMk cId="4167695892" sldId="285"/>
            <ac:spMk id="29" creationId="{DAED6979-3A76-4DB7-977D-DDF218A8EBF8}"/>
          </ac:spMkLst>
        </pc:spChg>
        <pc:spChg chg="add mod">
          <ac:chgData name="윤 일권" userId="7f981300d7faa642" providerId="LiveId" clId="{A4064609-118A-4F3F-BC24-9096C20EFE56}" dt="2021-07-28T12:34:15.833" v="502" actId="1076"/>
          <ac:spMkLst>
            <pc:docMk/>
            <pc:sldMk cId="4167695892" sldId="285"/>
            <ac:spMk id="30" creationId="{D5E85545-5513-4E7C-A21D-2EA8E0190777}"/>
          </ac:spMkLst>
        </pc:spChg>
        <pc:spChg chg="add mod">
          <ac:chgData name="윤 일권" userId="7f981300d7faa642" providerId="LiveId" clId="{A4064609-118A-4F3F-BC24-9096C20EFE56}" dt="2021-07-28T12:39:06.598" v="560" actId="1076"/>
          <ac:spMkLst>
            <pc:docMk/>
            <pc:sldMk cId="4167695892" sldId="285"/>
            <ac:spMk id="31" creationId="{41F87B00-666C-4D79-8284-7677E220EF4D}"/>
          </ac:spMkLst>
        </pc:spChg>
        <pc:spChg chg="add mod">
          <ac:chgData name="윤 일권" userId="7f981300d7faa642" providerId="LiveId" clId="{A4064609-118A-4F3F-BC24-9096C20EFE56}" dt="2021-07-28T12:39:13.043" v="562" actId="1076"/>
          <ac:spMkLst>
            <pc:docMk/>
            <pc:sldMk cId="4167695892" sldId="285"/>
            <ac:spMk id="32" creationId="{02FBC4AF-F991-4F6D-8BD1-4A935B7BCAA6}"/>
          </ac:spMkLst>
        </pc:spChg>
        <pc:cxnChg chg="del">
          <ac:chgData name="윤 일권" userId="7f981300d7faa642" providerId="LiveId" clId="{A4064609-118A-4F3F-BC24-9096C20EFE56}" dt="2021-07-28T12:34:08.193" v="500" actId="478"/>
          <ac:cxnSpMkLst>
            <pc:docMk/>
            <pc:sldMk cId="4167695892" sldId="285"/>
            <ac:cxnSpMk id="11" creationId="{C38288DF-EF25-4352-BDD4-2E7F8DD223D3}"/>
          </ac:cxnSpMkLst>
        </pc:cxnChg>
        <pc:cxnChg chg="del">
          <ac:chgData name="윤 일권" userId="7f981300d7faa642" providerId="LiveId" clId="{A4064609-118A-4F3F-BC24-9096C20EFE56}" dt="2021-07-28T12:34:08.193" v="500" actId="478"/>
          <ac:cxnSpMkLst>
            <pc:docMk/>
            <pc:sldMk cId="4167695892" sldId="285"/>
            <ac:cxnSpMk id="17" creationId="{68BDA03F-C887-40F8-B676-C9BE8C79B160}"/>
          </ac:cxnSpMkLst>
        </pc:cxnChg>
        <pc:cxnChg chg="del">
          <ac:chgData name="윤 일권" userId="7f981300d7faa642" providerId="LiveId" clId="{A4064609-118A-4F3F-BC24-9096C20EFE56}" dt="2021-07-28T12:34:08.193" v="500" actId="478"/>
          <ac:cxnSpMkLst>
            <pc:docMk/>
            <pc:sldMk cId="4167695892" sldId="285"/>
            <ac:cxnSpMk id="22" creationId="{08C422D0-4EF4-4D16-9138-D7D4D0A7A56F}"/>
          </ac:cxnSpMkLst>
        </pc:cxnChg>
      </pc:sldChg>
      <pc:sldChg chg="addSp delSp modSp del mod">
        <pc:chgData name="윤 일권" userId="7f981300d7faa642" providerId="LiveId" clId="{A4064609-118A-4F3F-BC24-9096C20EFE56}" dt="2021-07-28T13:56:13.216" v="3295" actId="47"/>
        <pc:sldMkLst>
          <pc:docMk/>
          <pc:sldMk cId="1932735621" sldId="287"/>
        </pc:sldMkLst>
        <pc:spChg chg="mod">
          <ac:chgData name="윤 일권" userId="7f981300d7faa642" providerId="LiveId" clId="{A4064609-118A-4F3F-BC24-9096C20EFE56}" dt="2021-07-28T12:39:38.592" v="616" actId="20577"/>
          <ac:spMkLst>
            <pc:docMk/>
            <pc:sldMk cId="1932735621" sldId="287"/>
            <ac:spMk id="5" creationId="{AADC96B8-21F1-4CA5-82F2-62149BA3A81F}"/>
          </ac:spMkLst>
        </pc:spChg>
        <pc:spChg chg="mod">
          <ac:chgData name="윤 일권" userId="7f981300d7faa642" providerId="LiveId" clId="{A4064609-118A-4F3F-BC24-9096C20EFE56}" dt="2021-07-28T12:39:35.967" v="615" actId="14100"/>
          <ac:spMkLst>
            <pc:docMk/>
            <pc:sldMk cId="1932735621" sldId="287"/>
            <ac:spMk id="6" creationId="{E9E4E03B-DC2B-4AB1-AA88-841F77488FB8}"/>
          </ac:spMkLst>
        </pc:spChg>
        <pc:spChg chg="add del mod">
          <ac:chgData name="윤 일권" userId="7f981300d7faa642" providerId="LiveId" clId="{A4064609-118A-4F3F-BC24-9096C20EFE56}" dt="2021-07-28T12:43:58.056" v="664" actId="14100"/>
          <ac:spMkLst>
            <pc:docMk/>
            <pc:sldMk cId="1932735621" sldId="287"/>
            <ac:spMk id="21" creationId="{B6AEE38D-6CC7-41A2-B4AC-E22B635E630B}"/>
          </ac:spMkLst>
        </pc:spChg>
        <pc:spChg chg="add del mod">
          <ac:chgData name="윤 일권" userId="7f981300d7faa642" providerId="LiveId" clId="{A4064609-118A-4F3F-BC24-9096C20EFE56}" dt="2021-07-28T12:43:17.859" v="660" actId="478"/>
          <ac:spMkLst>
            <pc:docMk/>
            <pc:sldMk cId="1932735621" sldId="287"/>
            <ac:spMk id="23" creationId="{9C006FA2-5A5E-4E43-9307-B266158068B7}"/>
          </ac:spMkLst>
        </pc:spChg>
        <pc:graphicFrameChg chg="add del">
          <ac:chgData name="윤 일권" userId="7f981300d7faa642" providerId="LiveId" clId="{A4064609-118A-4F3F-BC24-9096C20EFE56}" dt="2021-07-28T12:43:16.004" v="658" actId="478"/>
          <ac:graphicFrameMkLst>
            <pc:docMk/>
            <pc:sldMk cId="1932735621" sldId="287"/>
            <ac:graphicFrameMk id="8" creationId="{BB493012-744D-4843-9A1F-BD2870CD6EEF}"/>
          </ac:graphicFrameMkLst>
        </pc:graphicFrameChg>
        <pc:cxnChg chg="add del mod">
          <ac:chgData name="윤 일권" userId="7f981300d7faa642" providerId="LiveId" clId="{A4064609-118A-4F3F-BC24-9096C20EFE56}" dt="2021-07-28T12:43:18.848" v="662" actId="478"/>
          <ac:cxnSpMkLst>
            <pc:docMk/>
            <pc:sldMk cId="1932735621" sldId="287"/>
            <ac:cxnSpMk id="22" creationId="{08C422D0-4EF4-4D16-9138-D7D4D0A7A56F}"/>
          </ac:cxnSpMkLst>
        </pc:cxnChg>
      </pc:sldChg>
      <pc:sldChg chg="modSp add mod">
        <pc:chgData name="윤 일권" userId="7f981300d7faa642" providerId="LiveId" clId="{A4064609-118A-4F3F-BC24-9096C20EFE56}" dt="2021-07-28T13:58:07.155" v="3384" actId="1076"/>
        <pc:sldMkLst>
          <pc:docMk/>
          <pc:sldMk cId="488759975" sldId="296"/>
        </pc:sldMkLst>
        <pc:spChg chg="mod">
          <ac:chgData name="윤 일권" userId="7f981300d7faa642" providerId="LiveId" clId="{A4064609-118A-4F3F-BC24-9096C20EFE56}" dt="2021-07-28T13:56:53.931" v="3307" actId="20577"/>
          <ac:spMkLst>
            <pc:docMk/>
            <pc:sldMk cId="488759975" sldId="296"/>
            <ac:spMk id="5" creationId="{AADC96B8-21F1-4CA5-82F2-62149BA3A81F}"/>
          </ac:spMkLst>
        </pc:spChg>
        <pc:spChg chg="mod">
          <ac:chgData name="윤 일권" userId="7f981300d7faa642" providerId="LiveId" clId="{A4064609-118A-4F3F-BC24-9096C20EFE56}" dt="2021-07-28T13:57:29.693" v="3383" actId="20577"/>
          <ac:spMkLst>
            <pc:docMk/>
            <pc:sldMk cId="488759975" sldId="296"/>
            <ac:spMk id="6" creationId="{E9E4E03B-DC2B-4AB1-AA88-841F77488FB8}"/>
          </ac:spMkLst>
        </pc:spChg>
        <pc:picChg chg="mod">
          <ac:chgData name="윤 일권" userId="7f981300d7faa642" providerId="LiveId" clId="{A4064609-118A-4F3F-BC24-9096C20EFE56}" dt="2021-07-28T12:45:07.125" v="667" actId="1076"/>
          <ac:picMkLst>
            <pc:docMk/>
            <pc:sldMk cId="488759975" sldId="296"/>
            <ac:picMk id="8" creationId="{16CA7DBA-09C7-4800-B65F-317C49D487D7}"/>
          </ac:picMkLst>
        </pc:picChg>
        <pc:picChg chg="mod">
          <ac:chgData name="윤 일권" userId="7f981300d7faa642" providerId="LiveId" clId="{A4064609-118A-4F3F-BC24-9096C20EFE56}" dt="2021-07-28T13:58:07.155" v="3384" actId="1076"/>
          <ac:picMkLst>
            <pc:docMk/>
            <pc:sldMk cId="488759975" sldId="296"/>
            <ac:picMk id="10" creationId="{6BC9680E-2582-4AD7-A84A-400CA6FCAF72}"/>
          </ac:picMkLst>
        </pc:picChg>
      </pc:sldChg>
      <pc:sldChg chg="addSp delSp modSp add del mod modTransition modAnim">
        <pc:chgData name="윤 일권" userId="7f981300d7faa642" providerId="LiveId" clId="{A4064609-118A-4F3F-BC24-9096C20EFE56}" dt="2021-07-28T13:35:53.122" v="2327" actId="20577"/>
        <pc:sldMkLst>
          <pc:docMk/>
          <pc:sldMk cId="2852653442" sldId="297"/>
        </pc:sldMkLst>
        <pc:spChg chg="del">
          <ac:chgData name="윤 일권" userId="7f981300d7faa642" providerId="LiveId" clId="{A4064609-118A-4F3F-BC24-9096C20EFE56}" dt="2021-07-28T12:48:54.339" v="674" actId="478"/>
          <ac:spMkLst>
            <pc:docMk/>
            <pc:sldMk cId="2852653442" sldId="297"/>
            <ac:spMk id="2" creationId="{F9B318F2-4275-4792-BA0D-1C777EA2C0BD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6" creationId="{69B65E6F-FE33-4F45-B0DC-BC3783F15932}"/>
          </ac:spMkLst>
        </pc:spChg>
        <pc:spChg chg="del">
          <ac:chgData name="윤 일권" userId="7f981300d7faa642" providerId="LiveId" clId="{A4064609-118A-4F3F-BC24-9096C20EFE56}" dt="2021-07-28T12:48:53.385" v="673" actId="478"/>
          <ac:spMkLst>
            <pc:docMk/>
            <pc:sldMk cId="2852653442" sldId="297"/>
            <ac:spMk id="7" creationId="{94C22931-DA47-44E0-99CC-85BADFF41BAD}"/>
          </ac:spMkLst>
        </pc:spChg>
        <pc:spChg chg="del">
          <ac:chgData name="윤 일권" userId="7f981300d7faa642" providerId="LiveId" clId="{A4064609-118A-4F3F-BC24-9096C20EFE56}" dt="2021-07-28T12:48:53.385" v="673" actId="478"/>
          <ac:spMkLst>
            <pc:docMk/>
            <pc:sldMk cId="2852653442" sldId="297"/>
            <ac:spMk id="8" creationId="{9B0A8ADA-1B89-429D-AB9E-B96282AEEB41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14" creationId="{3DDAACA2-C5A0-4579-86BF-BEB61838FBE1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15" creationId="{5F58F48F-28D9-471F-A309-9A9D5911B729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16" creationId="{83B20D0A-56A3-4E0D-A229-0AB21C11EFED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18" creationId="{8D3F4F78-ECFD-4345-A28B-E480014F25E0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34" creationId="{B3015174-8FA7-42E9-AC30-E7FB10D71C9B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35" creationId="{A0E954C3-E027-4119-B210-4BABC4C69DE9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36" creationId="{81DF9880-5B2D-4688-89F5-F07119F6BCA8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37" creationId="{42E5108F-36D7-4E2F-BFCD-86CCEFDFBC08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38" creationId="{BCDE8DF5-17C0-4414-A085-82C880A79F1B}"/>
          </ac:spMkLst>
        </pc:spChg>
        <pc:spChg chg="mod">
          <ac:chgData name="윤 일권" userId="7f981300d7faa642" providerId="LiveId" clId="{A4064609-118A-4F3F-BC24-9096C20EFE56}" dt="2021-07-28T13:25:07.695" v="1913"/>
          <ac:spMkLst>
            <pc:docMk/>
            <pc:sldMk cId="2852653442" sldId="297"/>
            <ac:spMk id="39" creationId="{FA6925B2-9C5D-445B-BFC6-0F016CE5BB94}"/>
          </ac:spMkLst>
        </pc:spChg>
        <pc:spChg chg="mod">
          <ac:chgData name="윤 일권" userId="7f981300d7faa642" providerId="LiveId" clId="{A4064609-118A-4F3F-BC24-9096C20EFE56}" dt="2021-07-28T13:21:35.696" v="1754" actId="20577"/>
          <ac:spMkLst>
            <pc:docMk/>
            <pc:sldMk cId="2852653442" sldId="297"/>
            <ac:spMk id="41" creationId="{4980A5DE-48D8-4FC7-BEA9-92F1994ACEC9}"/>
          </ac:spMkLst>
        </pc:spChg>
        <pc:spChg chg="mod">
          <ac:chgData name="윤 일권" userId="7f981300d7faa642" providerId="LiveId" clId="{A4064609-118A-4F3F-BC24-9096C20EFE56}" dt="2021-07-28T13:25:17.651" v="1914" actId="2711"/>
          <ac:spMkLst>
            <pc:docMk/>
            <pc:sldMk cId="2852653442" sldId="297"/>
            <ac:spMk id="42" creationId="{841D9E5C-C13B-41B8-9150-883B5D2815AE}"/>
          </ac:spMkLst>
        </pc:spChg>
        <pc:spChg chg="add del mod">
          <ac:chgData name="윤 일권" userId="7f981300d7faa642" providerId="LiveId" clId="{A4064609-118A-4F3F-BC24-9096C20EFE56}" dt="2021-07-28T13:27:29.702" v="2124" actId="20577"/>
          <ac:spMkLst>
            <pc:docMk/>
            <pc:sldMk cId="2852653442" sldId="297"/>
            <ac:spMk id="43" creationId="{01FCA21E-A75B-4D00-B40E-F012D6AD9748}"/>
          </ac:spMkLst>
        </pc:spChg>
        <pc:spChg chg="mod">
          <ac:chgData name="윤 일권" userId="7f981300d7faa642" providerId="LiveId" clId="{A4064609-118A-4F3F-BC24-9096C20EFE56}" dt="2021-07-28T13:35:53.122" v="2327" actId="20577"/>
          <ac:spMkLst>
            <pc:docMk/>
            <pc:sldMk cId="2852653442" sldId="297"/>
            <ac:spMk id="44" creationId="{1FCF30B1-FCE7-4540-9CA0-AE4452E3D091}"/>
          </ac:spMkLst>
        </pc:spChg>
        <pc:spChg chg="mod">
          <ac:chgData name="윤 일권" userId="7f981300d7faa642" providerId="LiveId" clId="{A4064609-118A-4F3F-BC24-9096C20EFE56}" dt="2021-07-28T12:49:25.568" v="679" actId="14100"/>
          <ac:spMkLst>
            <pc:docMk/>
            <pc:sldMk cId="2852653442" sldId="297"/>
            <ac:spMk id="46" creationId="{F4A2C6F1-4107-4DE1-8351-97FC51FBED0F}"/>
          </ac:spMkLst>
        </pc:spChg>
        <pc:spChg chg="mod">
          <ac:chgData name="윤 일권" userId="7f981300d7faa642" providerId="LiveId" clId="{A4064609-118A-4F3F-BC24-9096C20EFE56}" dt="2021-07-28T12:49:29.876" v="680" actId="1076"/>
          <ac:spMkLst>
            <pc:docMk/>
            <pc:sldMk cId="2852653442" sldId="297"/>
            <ac:spMk id="47" creationId="{7DF9E966-0894-4438-95B0-329911DF420B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48" creationId="{969BF064-E8EF-4C56-8721-599A6B231CC7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49" creationId="{C9143C11-E0D7-43C8-8BAD-AF3BA25E09B5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50" creationId="{CFF87938-3760-4848-A48C-F6A22CBCE77E}"/>
          </ac:spMkLst>
        </pc:spChg>
        <pc:spChg chg="mod">
          <ac:chgData name="윤 일권" userId="7f981300d7faa642" providerId="LiveId" clId="{A4064609-118A-4F3F-BC24-9096C20EFE56}" dt="2021-07-28T13:23:48.669" v="1891" actId="20577"/>
          <ac:spMkLst>
            <pc:docMk/>
            <pc:sldMk cId="2852653442" sldId="297"/>
            <ac:spMk id="51" creationId="{7E5E359E-D63D-44B4-9615-92A78436F7C1}"/>
          </ac:spMkLst>
        </pc:spChg>
        <pc:spChg chg="mod">
          <ac:chgData name="윤 일권" userId="7f981300d7faa642" providerId="LiveId" clId="{A4064609-118A-4F3F-BC24-9096C20EFE56}" dt="2021-07-28T13:23:49.569" v="1892" actId="20577"/>
          <ac:spMkLst>
            <pc:docMk/>
            <pc:sldMk cId="2852653442" sldId="297"/>
            <ac:spMk id="52" creationId="{F564AEAF-0B0D-4D96-8F4E-FCD6F266D6EA}"/>
          </ac:spMkLst>
        </pc:spChg>
        <pc:spChg chg="add mod">
          <ac:chgData name="윤 일권" userId="7f981300d7faa642" providerId="LiveId" clId="{A4064609-118A-4F3F-BC24-9096C20EFE56}" dt="2021-07-28T12:49:01.474" v="676"/>
          <ac:spMkLst>
            <pc:docMk/>
            <pc:sldMk cId="2852653442" sldId="297"/>
            <ac:spMk id="53" creationId="{84B009D9-5D85-4C37-85C2-ABFFBA67093F}"/>
          </ac:spMkLst>
        </pc:spChg>
        <pc:spChg chg="add mod">
          <ac:chgData name="윤 일권" userId="7f981300d7faa642" providerId="LiveId" clId="{A4064609-118A-4F3F-BC24-9096C20EFE56}" dt="2021-07-28T12:49:01.474" v="676"/>
          <ac:spMkLst>
            <pc:docMk/>
            <pc:sldMk cId="2852653442" sldId="297"/>
            <ac:spMk id="54" creationId="{972A3DC1-962D-4FD4-B9B8-ACF6ABB8EB21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2" creationId="{85C1E56D-F866-4F61-AA8A-971429121347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3" creationId="{8E413FB7-5AC7-40B8-A8AF-35A11DF11551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4" creationId="{EDED5307-6A05-407C-A8EE-F1DBA5819716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5" creationId="{39093C14-AD92-4681-A244-9232D81D6EA2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6" creationId="{AE1B7FC5-9F6E-442D-849E-7E74B03BA01B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7" creationId="{74BF0A25-AADB-4FAE-AFDA-1CF908F350F0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8" creationId="{216397CB-3AB0-437A-AFBA-D21C3CA5AD91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9" creationId="{61A7E929-AB70-464A-8221-6EA117BC5972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0" creationId="{8A657789-320D-4FF1-A561-A50D6E4528F2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1" creationId="{7AE41BCF-2449-4BED-8FE8-829557A9EDD6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2" creationId="{44E86B84-25CC-4D53-B90C-B775708D6680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3" creationId="{AA93AB75-5094-43B3-AC70-F41ADDF8E15D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4" creationId="{CCABF1B1-FBB8-4B2C-AC46-06381CFD1BD0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5" creationId="{E6F4C1C4-BE7D-44E7-AFFA-787134820AC8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6" creationId="{6A4CC1F4-0DB9-472C-AB4E-F1B1C90EB9B0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7" creationId="{30C60792-674D-4680-8936-C6B82BFCB3F1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8" creationId="{11DA0A84-6CA2-4B42-BE7F-C33BBA621C3D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9" creationId="{BCC7968F-50DE-4B7D-B7DB-706053AEFD8F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80" creationId="{843FCCE3-C44D-43AE-9FA6-19D9FB887EEF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81" creationId="{9F54D300-A581-41EB-99FD-8D6C50A289D3}"/>
          </ac:spMkLst>
        </pc:spChg>
        <pc:grpChg chg="add mod">
          <ac:chgData name="윤 일권" userId="7f981300d7faa642" providerId="LiveId" clId="{A4064609-118A-4F3F-BC24-9096C20EFE56}" dt="2021-07-28T13:02:13.715" v="1022" actId="164"/>
          <ac:grpSpMkLst>
            <pc:docMk/>
            <pc:sldMk cId="2852653442" sldId="297"/>
            <ac:grpSpMk id="3" creationId="{0384DE8C-0AA9-450A-874C-BAA9BBE0F1D7}"/>
          </ac:grpSpMkLst>
        </pc:grpChg>
        <pc:grpChg chg="mod">
          <ac:chgData name="윤 일권" userId="7f981300d7faa642" providerId="LiveId" clId="{A4064609-118A-4F3F-BC24-9096C20EFE56}" dt="2021-07-28T13:02:13.715" v="1022" actId="164"/>
          <ac:grpSpMkLst>
            <pc:docMk/>
            <pc:sldMk cId="2852653442" sldId="297"/>
            <ac:grpSpMk id="10" creationId="{53BA6BF3-42BB-4009-8693-2651C4B19490}"/>
          </ac:grpSpMkLst>
        </pc:grpChg>
        <pc:grpChg chg="mod">
          <ac:chgData name="윤 일권" userId="7f981300d7faa642" providerId="LiveId" clId="{A4064609-118A-4F3F-BC24-9096C20EFE56}" dt="2021-07-28T13:02:13.715" v="1022" actId="164"/>
          <ac:grpSpMkLst>
            <pc:docMk/>
            <pc:sldMk cId="2852653442" sldId="297"/>
            <ac:grpSpMk id="11" creationId="{B117F534-DD23-4A53-844C-839ABABE0924}"/>
          </ac:grpSpMkLst>
        </pc:grpChg>
        <pc:grpChg chg="mod">
          <ac:chgData name="윤 일권" userId="7f981300d7faa642" providerId="LiveId" clId="{A4064609-118A-4F3F-BC24-9096C20EFE56}" dt="2021-07-28T13:02:13.715" v="1022" actId="164"/>
          <ac:grpSpMkLst>
            <pc:docMk/>
            <pc:sldMk cId="2852653442" sldId="297"/>
            <ac:grpSpMk id="12" creationId="{FAD89E31-0AD0-4BF7-AF41-265BFD8653EF}"/>
          </ac:grpSpMkLst>
        </pc:grpChg>
        <pc:grpChg chg="mod">
          <ac:chgData name="윤 일권" userId="7f981300d7faa642" providerId="LiveId" clId="{A4064609-118A-4F3F-BC24-9096C20EFE56}" dt="2021-07-28T13:02:13.715" v="1022" actId="164"/>
          <ac:grpSpMkLst>
            <pc:docMk/>
            <pc:sldMk cId="2852653442" sldId="297"/>
            <ac:grpSpMk id="13" creationId="{80B45375-A88E-4ED5-9C60-08D7DB1DA7B4}"/>
          </ac:grpSpMkLst>
        </pc:grpChg>
        <pc:grpChg chg="mod">
          <ac:chgData name="윤 일권" userId="7f981300d7faa642" providerId="LiveId" clId="{A4064609-118A-4F3F-BC24-9096C20EFE56}" dt="2021-07-28T13:02:13.715" v="1022" actId="164"/>
          <ac:grpSpMkLst>
            <pc:docMk/>
            <pc:sldMk cId="2852653442" sldId="297"/>
            <ac:grpSpMk id="45" creationId="{A2615F5E-6024-4A2C-9F0F-3EE5581F2C97}"/>
          </ac:grpSpMkLst>
        </pc:grpChg>
        <pc:grpChg chg="add del mod">
          <ac:chgData name="윤 일권" userId="7f981300d7faa642" providerId="LiveId" clId="{A4064609-118A-4F3F-BC24-9096C20EFE56}" dt="2021-07-28T13:02:13.330" v="1020"/>
          <ac:grpSpMkLst>
            <pc:docMk/>
            <pc:sldMk cId="2852653442" sldId="297"/>
            <ac:grpSpMk id="55" creationId="{3FF87895-8A6C-4CDD-B7EC-7640291AFCBC}"/>
          </ac:grpSpMkLst>
        </pc:grpChg>
        <pc:grpChg chg="mod">
          <ac:chgData name="윤 일권" userId="7f981300d7faa642" providerId="LiveId" clId="{A4064609-118A-4F3F-BC24-9096C20EFE56}" dt="2021-07-28T13:01:55.882" v="1015"/>
          <ac:grpSpMkLst>
            <pc:docMk/>
            <pc:sldMk cId="2852653442" sldId="297"/>
            <ac:grpSpMk id="57" creationId="{8789353F-6184-4AAB-9528-96C3DE462DFB}"/>
          </ac:grpSpMkLst>
        </pc:grpChg>
        <pc:grpChg chg="mod">
          <ac:chgData name="윤 일권" userId="7f981300d7faa642" providerId="LiveId" clId="{A4064609-118A-4F3F-BC24-9096C20EFE56}" dt="2021-07-28T13:01:55.882" v="1015"/>
          <ac:grpSpMkLst>
            <pc:docMk/>
            <pc:sldMk cId="2852653442" sldId="297"/>
            <ac:grpSpMk id="58" creationId="{8A120A56-BF0B-46D2-B4FC-4082A4746974}"/>
          </ac:grpSpMkLst>
        </pc:grpChg>
        <pc:grpChg chg="mod">
          <ac:chgData name="윤 일권" userId="7f981300d7faa642" providerId="LiveId" clId="{A4064609-118A-4F3F-BC24-9096C20EFE56}" dt="2021-07-28T13:01:55.882" v="1015"/>
          <ac:grpSpMkLst>
            <pc:docMk/>
            <pc:sldMk cId="2852653442" sldId="297"/>
            <ac:grpSpMk id="59" creationId="{AA1C9FD0-D6E3-44A2-9891-5D3F547F6384}"/>
          </ac:grpSpMkLst>
        </pc:grpChg>
        <pc:grpChg chg="mod">
          <ac:chgData name="윤 일권" userId="7f981300d7faa642" providerId="LiveId" clId="{A4064609-118A-4F3F-BC24-9096C20EFE56}" dt="2021-07-28T13:01:55.882" v="1015"/>
          <ac:grpSpMkLst>
            <pc:docMk/>
            <pc:sldMk cId="2852653442" sldId="297"/>
            <ac:grpSpMk id="60" creationId="{16578523-9744-4F36-9A1A-4DE35450D936}"/>
          </ac:grpSpMkLst>
        </pc:grpChg>
        <pc:grpChg chg="mod">
          <ac:chgData name="윤 일권" userId="7f981300d7faa642" providerId="LiveId" clId="{A4064609-118A-4F3F-BC24-9096C20EFE56}" dt="2021-07-28T13:01:55.882" v="1015"/>
          <ac:grpSpMkLst>
            <pc:docMk/>
            <pc:sldMk cId="2852653442" sldId="297"/>
            <ac:grpSpMk id="61" creationId="{04F49408-D724-4EB9-8E9E-F73E744F7830}"/>
          </ac:grpSpMkLst>
        </pc:grpChg>
        <pc:cxnChg chg="del">
          <ac:chgData name="윤 일권" userId="7f981300d7faa642" providerId="LiveId" clId="{A4064609-118A-4F3F-BC24-9096C20EFE56}" dt="2021-07-28T12:48:55.566" v="675" actId="478"/>
          <ac:cxnSpMkLst>
            <pc:docMk/>
            <pc:sldMk cId="2852653442" sldId="297"/>
            <ac:cxnSpMk id="4" creationId="{CE46840B-7A26-4CB9-9FDA-CF9F642BF3BC}"/>
          </ac:cxnSpMkLst>
        </pc:cxnChg>
        <pc:cxnChg chg="mod">
          <ac:chgData name="윤 일권" userId="7f981300d7faa642" providerId="LiveId" clId="{A4064609-118A-4F3F-BC24-9096C20EFE56}" dt="2021-07-28T13:02:13.715" v="1022" actId="164"/>
          <ac:cxnSpMkLst>
            <pc:docMk/>
            <pc:sldMk cId="2852653442" sldId="297"/>
            <ac:cxnSpMk id="5" creationId="{CEBA6AA1-6EB0-4AC5-877E-7C5274F1C0FD}"/>
          </ac:cxnSpMkLst>
        </pc:cxnChg>
        <pc:cxnChg chg="add mod">
          <ac:chgData name="윤 일권" userId="7f981300d7faa642" providerId="LiveId" clId="{A4064609-118A-4F3F-BC24-9096C20EFE56}" dt="2021-07-28T12:49:01.474" v="676"/>
          <ac:cxnSpMkLst>
            <pc:docMk/>
            <pc:sldMk cId="2852653442" sldId="297"/>
            <ac:cxnSpMk id="40" creationId="{E2AC58FE-7B4A-4968-9A42-A3FED8328294}"/>
          </ac:cxnSpMkLst>
        </pc:cxnChg>
        <pc:cxnChg chg="mod">
          <ac:chgData name="윤 일권" userId="7f981300d7faa642" providerId="LiveId" clId="{A4064609-118A-4F3F-BC24-9096C20EFE56}" dt="2021-07-28T13:01:55.882" v="1015"/>
          <ac:cxnSpMkLst>
            <pc:docMk/>
            <pc:sldMk cId="2852653442" sldId="297"/>
            <ac:cxnSpMk id="56" creationId="{000E197A-0907-428E-8DBF-359841777AE2}"/>
          </ac:cxnSpMkLst>
        </pc:cxnChg>
      </pc:sldChg>
      <pc:sldChg chg="new del">
        <pc:chgData name="윤 일권" userId="7f981300d7faa642" providerId="LiveId" clId="{A4064609-118A-4F3F-BC24-9096C20EFE56}" dt="2021-07-28T12:48:06.063" v="669" actId="680"/>
        <pc:sldMkLst>
          <pc:docMk/>
          <pc:sldMk cId="3225648073" sldId="297"/>
        </pc:sldMkLst>
      </pc:sldChg>
      <pc:sldChg chg="addSp delSp modSp add mod modTransition">
        <pc:chgData name="윤 일권" userId="7f981300d7faa642" providerId="LiveId" clId="{A4064609-118A-4F3F-BC24-9096C20EFE56}" dt="2021-07-28T13:56:05.677" v="3294" actId="20577"/>
        <pc:sldMkLst>
          <pc:docMk/>
          <pc:sldMk cId="3107948510" sldId="298"/>
        </pc:sldMkLst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6" creationId="{69B65E6F-FE33-4F45-B0DC-BC3783F15932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14" creationId="{3DDAACA2-C5A0-4579-86BF-BEB61838FBE1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15" creationId="{5F58F48F-28D9-471F-A309-9A9D5911B729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16" creationId="{83B20D0A-56A3-4E0D-A229-0AB21C11EFED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18" creationId="{8D3F4F78-ECFD-4345-A28B-E480014F25E0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34" creationId="{B3015174-8FA7-42E9-AC30-E7FB10D71C9B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35" creationId="{A0E954C3-E027-4119-B210-4BABC4C69DE9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36" creationId="{81DF9880-5B2D-4688-89F5-F07119F6BCA8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37" creationId="{42E5108F-36D7-4E2F-BFCD-86CCEFDFBC08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38" creationId="{BCDE8DF5-17C0-4414-A085-82C880A79F1B}"/>
          </ac:spMkLst>
        </pc:spChg>
        <pc:spChg chg="mod">
          <ac:chgData name="윤 일권" userId="7f981300d7faa642" providerId="LiveId" clId="{A4064609-118A-4F3F-BC24-9096C20EFE56}" dt="2021-07-28T13:55:23.037" v="3138" actId="20577"/>
          <ac:spMkLst>
            <pc:docMk/>
            <pc:sldMk cId="3107948510" sldId="298"/>
            <ac:spMk id="39" creationId="{FA6925B2-9C5D-445B-BFC6-0F016CE5BB94}"/>
          </ac:spMkLst>
        </pc:spChg>
        <pc:spChg chg="add del mod">
          <ac:chgData name="윤 일권" userId="7f981300d7faa642" providerId="LiveId" clId="{A4064609-118A-4F3F-BC24-9096C20EFE56}" dt="2021-07-28T13:52:19.081" v="2730" actId="20577"/>
          <ac:spMkLst>
            <pc:docMk/>
            <pc:sldMk cId="3107948510" sldId="298"/>
            <ac:spMk id="41" creationId="{4980A5DE-48D8-4FC7-BEA9-92F1994ACEC9}"/>
          </ac:spMkLst>
        </pc:spChg>
        <pc:spChg chg="mod">
          <ac:chgData name="윤 일권" userId="7f981300d7faa642" providerId="LiveId" clId="{A4064609-118A-4F3F-BC24-9096C20EFE56}" dt="2021-07-28T13:55:20.767" v="3137" actId="20577"/>
          <ac:spMkLst>
            <pc:docMk/>
            <pc:sldMk cId="3107948510" sldId="298"/>
            <ac:spMk id="42" creationId="{841D9E5C-C13B-41B8-9150-883B5D2815AE}"/>
          </ac:spMkLst>
        </pc:spChg>
        <pc:spChg chg="mod">
          <ac:chgData name="윤 일권" userId="7f981300d7faa642" providerId="LiveId" clId="{A4064609-118A-4F3F-BC24-9096C20EFE56}" dt="2021-07-28T13:55:16.480" v="3129" actId="20577"/>
          <ac:spMkLst>
            <pc:docMk/>
            <pc:sldMk cId="3107948510" sldId="298"/>
            <ac:spMk id="43" creationId="{01FCA21E-A75B-4D00-B40E-F012D6AD9748}"/>
          </ac:spMkLst>
        </pc:spChg>
        <pc:spChg chg="mod">
          <ac:chgData name="윤 일권" userId="7f981300d7faa642" providerId="LiveId" clId="{A4064609-118A-4F3F-BC24-9096C20EFE56}" dt="2021-07-28T13:56:05.677" v="3294" actId="20577"/>
          <ac:spMkLst>
            <pc:docMk/>
            <pc:sldMk cId="3107948510" sldId="298"/>
            <ac:spMk id="44" creationId="{1FCF30B1-FCE7-4540-9CA0-AE4452E3D091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48" creationId="{969BF064-E8EF-4C56-8721-599A6B231CC7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49" creationId="{C9143C11-E0D7-43C8-8BAD-AF3BA25E09B5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50" creationId="{CFF87938-3760-4848-A48C-F6A22CBCE77E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51" creationId="{7E5E359E-D63D-44B4-9615-92A78436F7C1}"/>
          </ac:spMkLst>
        </pc:spChg>
        <pc:spChg chg="mod">
          <ac:chgData name="윤 일권" userId="7f981300d7faa642" providerId="LiveId" clId="{A4064609-118A-4F3F-BC24-9096C20EFE56}" dt="2021-07-28T13:02:21.445" v="1055"/>
          <ac:spMkLst>
            <pc:docMk/>
            <pc:sldMk cId="3107948510" sldId="298"/>
            <ac:spMk id="52" creationId="{F564AEAF-0B0D-4D96-8F4E-FCD6F266D6EA}"/>
          </ac:spMkLst>
        </pc:spChg>
        <pc:grpChg chg="add mod">
          <ac:chgData name="윤 일권" userId="7f981300d7faa642" providerId="LiveId" clId="{A4064609-118A-4F3F-BC24-9096C20EFE56}" dt="2021-07-28T13:02:13.543" v="1021" actId="164"/>
          <ac:grpSpMkLst>
            <pc:docMk/>
            <pc:sldMk cId="3107948510" sldId="298"/>
            <ac:grpSpMk id="2" creationId="{14FAA233-C9A7-4B92-85A9-951021A17B00}"/>
          </ac:grpSpMkLst>
        </pc:grpChg>
        <pc:grpChg chg="mod">
          <ac:chgData name="윤 일권" userId="7f981300d7faa642" providerId="LiveId" clId="{A4064609-118A-4F3F-BC24-9096C20EFE56}" dt="2021-07-28T13:02:13.543" v="1021" actId="164"/>
          <ac:grpSpMkLst>
            <pc:docMk/>
            <pc:sldMk cId="3107948510" sldId="298"/>
            <ac:grpSpMk id="10" creationId="{53BA6BF3-42BB-4009-8693-2651C4B19490}"/>
          </ac:grpSpMkLst>
        </pc:grpChg>
        <pc:grpChg chg="mod">
          <ac:chgData name="윤 일권" userId="7f981300d7faa642" providerId="LiveId" clId="{A4064609-118A-4F3F-BC24-9096C20EFE56}" dt="2021-07-28T13:02:13.543" v="1021" actId="164"/>
          <ac:grpSpMkLst>
            <pc:docMk/>
            <pc:sldMk cId="3107948510" sldId="298"/>
            <ac:grpSpMk id="11" creationId="{B117F534-DD23-4A53-844C-839ABABE0924}"/>
          </ac:grpSpMkLst>
        </pc:grpChg>
        <pc:grpChg chg="mod">
          <ac:chgData name="윤 일권" userId="7f981300d7faa642" providerId="LiveId" clId="{A4064609-118A-4F3F-BC24-9096C20EFE56}" dt="2021-07-28T13:02:13.543" v="1021" actId="164"/>
          <ac:grpSpMkLst>
            <pc:docMk/>
            <pc:sldMk cId="3107948510" sldId="298"/>
            <ac:grpSpMk id="12" creationId="{FAD89E31-0AD0-4BF7-AF41-265BFD8653EF}"/>
          </ac:grpSpMkLst>
        </pc:grpChg>
        <pc:grpChg chg="mod">
          <ac:chgData name="윤 일권" userId="7f981300d7faa642" providerId="LiveId" clId="{A4064609-118A-4F3F-BC24-9096C20EFE56}" dt="2021-07-28T13:02:13.543" v="1021" actId="164"/>
          <ac:grpSpMkLst>
            <pc:docMk/>
            <pc:sldMk cId="3107948510" sldId="298"/>
            <ac:grpSpMk id="13" creationId="{80B45375-A88E-4ED5-9C60-08D7DB1DA7B4}"/>
          </ac:grpSpMkLst>
        </pc:grpChg>
        <pc:grpChg chg="mod">
          <ac:chgData name="윤 일권" userId="7f981300d7faa642" providerId="LiveId" clId="{A4064609-118A-4F3F-BC24-9096C20EFE56}" dt="2021-07-28T13:02:13.543" v="1021" actId="164"/>
          <ac:grpSpMkLst>
            <pc:docMk/>
            <pc:sldMk cId="3107948510" sldId="298"/>
            <ac:grpSpMk id="45" creationId="{A2615F5E-6024-4A2C-9F0F-3EE5581F2C97}"/>
          </ac:grpSpMkLst>
        </pc:grpChg>
        <pc:cxnChg chg="mod">
          <ac:chgData name="윤 일권" userId="7f981300d7faa642" providerId="LiveId" clId="{A4064609-118A-4F3F-BC24-9096C20EFE56}" dt="2021-07-28T13:02:13.543" v="1021" actId="164"/>
          <ac:cxnSpMkLst>
            <pc:docMk/>
            <pc:sldMk cId="3107948510" sldId="298"/>
            <ac:cxnSpMk id="5" creationId="{CEBA6AA1-6EB0-4AC5-877E-7C5274F1C0F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883425" y="1896143"/>
            <a:ext cx="6425157" cy="4030636"/>
            <a:chOff x="2883426" y="2537279"/>
            <a:chExt cx="6425157" cy="403063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4508015" y="4382701"/>
              <a:ext cx="3031599" cy="218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5</a:t>
              </a:r>
              <a:r>
                <a:rPr lang="ko-KR" altLang="en-US" sz="3600" dirty="0">
                  <a:solidFill>
                    <a:schemeClr val="bg1"/>
                  </a:solidFill>
                </a:rPr>
                <a:t>팀 </a:t>
              </a:r>
              <a:r>
                <a:rPr lang="en-US" altLang="ko-KR" sz="3600" dirty="0">
                  <a:solidFill>
                    <a:schemeClr val="bg1"/>
                  </a:solidFill>
                </a:rPr>
                <a:t>Early Bird</a:t>
              </a:r>
            </a:p>
            <a:p>
              <a:pPr algn="ctr"/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2019158044 </a:t>
              </a:r>
              <a:r>
                <a:rPr lang="ko-KR" altLang="en-US" sz="2000" dirty="0" err="1">
                  <a:solidFill>
                    <a:schemeClr val="bg1"/>
                  </a:solidFill>
                </a:rPr>
                <a:t>윤일권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2019152046 </a:t>
              </a:r>
              <a:r>
                <a:rPr lang="ko-KR" altLang="en-US" sz="2000" dirty="0">
                  <a:solidFill>
                    <a:schemeClr val="bg1"/>
                  </a:solidFill>
                </a:rPr>
                <a:t>강용민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2019150054 </a:t>
              </a:r>
              <a:r>
                <a:rPr lang="ko-KR" altLang="en-US" sz="2000" dirty="0">
                  <a:solidFill>
                    <a:schemeClr val="bg1"/>
                  </a:solidFill>
                </a:rPr>
                <a:t>한윤서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2019150051 </a:t>
              </a:r>
              <a:r>
                <a:rPr lang="ko-KR" altLang="en-US" sz="2000" dirty="0" err="1">
                  <a:solidFill>
                    <a:schemeClr val="bg1"/>
                  </a:solidFill>
                </a:rPr>
                <a:t>최온기</a:t>
              </a:r>
              <a:endParaRPr lang="en-US" altLang="ko-KR" sz="20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2883426" y="2537279"/>
              <a:ext cx="64251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Running Buddy</a:t>
              </a:r>
              <a:endPara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8AEE81-9287-47F0-ACDE-8D782B629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355600"/>
            <a:ext cx="1264057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534235" y="3708260"/>
              <a:ext cx="5454250" cy="1490575"/>
              <a:chOff x="2531666" y="2021840"/>
              <a:chExt cx="7426906" cy="202967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932478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# 2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531666" y="2919970"/>
                <a:ext cx="7426906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첫번째 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Sprint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계획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A96BD4-B447-48D1-9DE9-1816B28F7237}"/>
              </a:ext>
            </a:extLst>
          </p:cNvPr>
          <p:cNvGrpSpPr/>
          <p:nvPr/>
        </p:nvGrpSpPr>
        <p:grpSpPr>
          <a:xfrm>
            <a:off x="1005839" y="1298525"/>
            <a:ext cx="10200639" cy="4695868"/>
            <a:chOff x="297712" y="1467292"/>
            <a:chExt cx="11748976" cy="63192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62B90-B2DC-40EE-9CD1-6B6CF8930A08}"/>
                </a:ext>
              </a:extLst>
            </p:cNvPr>
            <p:cNvSpPr/>
            <p:nvPr/>
          </p:nvSpPr>
          <p:spPr>
            <a:xfrm>
              <a:off x="297712" y="1467293"/>
              <a:ext cx="5798289" cy="30940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altLang="ko-KR" dirty="0"/>
                <a:t>estimate time : 20 hour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앱에 필요한</a:t>
              </a:r>
              <a:r>
                <a:rPr lang="en-US" altLang="ko-KR" dirty="0"/>
                <a:t> UI</a:t>
              </a:r>
              <a:r>
                <a:rPr lang="ko-KR" altLang="en-US" dirty="0"/>
                <a:t>를 선정</a:t>
              </a:r>
              <a:r>
                <a:rPr lang="en-US" altLang="ko-KR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선정된 </a:t>
              </a:r>
              <a:r>
                <a:rPr lang="en-US" altLang="ko-KR" dirty="0"/>
                <a:t>UI</a:t>
              </a:r>
              <a:r>
                <a:rPr lang="ko-KR" altLang="en-US" dirty="0"/>
                <a:t>간에 구조를 구상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4C21B8-26CB-434C-BBC1-7EDEDC5954CC}"/>
                </a:ext>
              </a:extLst>
            </p:cNvPr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altLang="ko-KR" dirty="0"/>
                <a:t>estimate time : 10 hour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네이버 지도 </a:t>
              </a:r>
              <a:r>
                <a:rPr lang="en-US" altLang="ko-KR" dirty="0"/>
                <a:t>API</a:t>
              </a:r>
              <a:r>
                <a:rPr lang="ko-KR" altLang="en-US" dirty="0"/>
                <a:t>를</a:t>
              </a:r>
              <a:r>
                <a:rPr lang="en-US" altLang="ko-KR" dirty="0"/>
                <a:t> </a:t>
              </a:r>
              <a:r>
                <a:rPr lang="ko-KR" altLang="en-US" dirty="0"/>
                <a:t>프로젝트에 연동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-   </a:t>
              </a:r>
              <a:r>
                <a:rPr lang="ko-KR" altLang="en-US" dirty="0"/>
                <a:t>지도 </a:t>
              </a:r>
              <a:r>
                <a:rPr lang="en-US" altLang="ko-KR" dirty="0"/>
                <a:t>API</a:t>
              </a:r>
              <a:r>
                <a:rPr lang="ko-KR" altLang="en-US" dirty="0"/>
                <a:t>를 여러 </a:t>
              </a:r>
              <a:r>
                <a:rPr lang="en-US" altLang="ko-KR" dirty="0"/>
                <a:t>UI</a:t>
              </a:r>
              <a:r>
                <a:rPr lang="ko-KR" altLang="en-US" dirty="0"/>
                <a:t>에 이용할 수 있도록 함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0EE332-5D0C-4452-9B4A-0618C479F547}"/>
                </a:ext>
              </a:extLst>
            </p:cNvPr>
            <p:cNvSpPr/>
            <p:nvPr/>
          </p:nvSpPr>
          <p:spPr>
            <a:xfrm>
              <a:off x="297712" y="4692502"/>
              <a:ext cx="5798288" cy="30940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altLang="ko-KR" dirty="0"/>
                <a:t>estimate time : 25hour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회원가입을 하여 앱을 이용</a:t>
              </a:r>
              <a:r>
                <a:rPr lang="en-US" altLang="ko-KR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dirty="0"/>
                <a:t>Firebase</a:t>
              </a:r>
              <a:r>
                <a:rPr lang="ko-KR" altLang="en-US" dirty="0"/>
                <a:t>연동하여 회원가입을 하면서 입력된 회원정보를 관리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8F7150-1F41-42B6-9B86-4D818C6DBD53}"/>
                </a:ext>
              </a:extLst>
            </p:cNvPr>
            <p:cNvSpPr/>
            <p:nvPr/>
          </p:nvSpPr>
          <p:spPr>
            <a:xfrm>
              <a:off x="6248400" y="4692501"/>
              <a:ext cx="5798288" cy="309406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altLang="ko-KR" dirty="0"/>
                <a:t>estimate time : 15hour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dirty="0"/>
                <a:t>Firebase</a:t>
              </a:r>
              <a:r>
                <a:rPr lang="ko-KR" altLang="en-US" dirty="0"/>
                <a:t>를 연동하여 회원가입한 아이디와 패스워드로 로그인</a:t>
              </a:r>
              <a:r>
                <a:rPr lang="en-US" altLang="ko-KR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사용자를 구분하고 개인 기록을 저장</a:t>
              </a:r>
              <a:r>
                <a:rPr lang="en-US" altLang="ko-KR" dirty="0"/>
                <a:t>.</a:t>
              </a:r>
            </a:p>
            <a:p>
              <a:pPr marL="285750" indent="-285750">
                <a:buFontTx/>
                <a:buChar char="-"/>
              </a:pPr>
              <a:endParaRPr lang="en-US" altLang="ko-KR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5617220-832A-4689-A469-8F4F4D682269}"/>
              </a:ext>
            </a:extLst>
          </p:cNvPr>
          <p:cNvSpPr txBox="1"/>
          <p:nvPr/>
        </p:nvSpPr>
        <p:spPr>
          <a:xfrm>
            <a:off x="5258301" y="2805842"/>
            <a:ext cx="742193" cy="658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D52B3A-6557-494D-B863-51059F2A6DAB}"/>
              </a:ext>
            </a:extLst>
          </p:cNvPr>
          <p:cNvSpPr txBox="1"/>
          <p:nvPr/>
        </p:nvSpPr>
        <p:spPr>
          <a:xfrm>
            <a:off x="1198050" y="1446920"/>
            <a:ext cx="4056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>
              <a:solidFill>
                <a:schemeClr val="bg1"/>
              </a:solidFill>
            </a:endParaRP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1A7EFE-529E-4952-9F22-32E53CA334A5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C46D0-CF29-47AD-A4BB-CD3E3E91EE1F}"/>
              </a:ext>
            </a:extLst>
          </p:cNvPr>
          <p:cNvSpPr txBox="1"/>
          <p:nvPr/>
        </p:nvSpPr>
        <p:spPr>
          <a:xfrm flipH="1">
            <a:off x="1005839" y="174504"/>
            <a:ext cx="432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첫번째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Sprint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FAB132-6871-4AC1-831A-A1C54AF2FFE3}"/>
              </a:ext>
            </a:extLst>
          </p:cNvPr>
          <p:cNvSpPr txBox="1"/>
          <p:nvPr/>
        </p:nvSpPr>
        <p:spPr>
          <a:xfrm>
            <a:off x="974383" y="1298525"/>
            <a:ext cx="3602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1. UI </a:t>
            </a:r>
            <a:r>
              <a:rPr lang="ko-KR" altLang="en-US" sz="2800" b="1" dirty="0">
                <a:solidFill>
                  <a:schemeClr val="bg1"/>
                </a:solidFill>
              </a:rPr>
              <a:t>구조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구상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F438D0-73EB-4673-9D8D-8CDC1E2D7550}"/>
              </a:ext>
            </a:extLst>
          </p:cNvPr>
          <p:cNvSpPr txBox="1"/>
          <p:nvPr/>
        </p:nvSpPr>
        <p:spPr>
          <a:xfrm>
            <a:off x="6152001" y="1298525"/>
            <a:ext cx="3602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지도 </a:t>
            </a:r>
            <a:r>
              <a:rPr lang="en-US" altLang="ko-KR" sz="2800" b="1" dirty="0">
                <a:solidFill>
                  <a:schemeClr val="bg1"/>
                </a:solidFill>
              </a:rPr>
              <a:t>API </a:t>
            </a:r>
            <a:r>
              <a:rPr lang="ko-KR" altLang="en-US" sz="2800" b="1" dirty="0">
                <a:solidFill>
                  <a:schemeClr val="bg1"/>
                </a:solidFill>
              </a:rPr>
              <a:t>연동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A0C368-4170-48F5-B3CA-B9F49AEC3390}"/>
              </a:ext>
            </a:extLst>
          </p:cNvPr>
          <p:cNvSpPr txBox="1"/>
          <p:nvPr/>
        </p:nvSpPr>
        <p:spPr>
          <a:xfrm>
            <a:off x="1005839" y="3709350"/>
            <a:ext cx="4813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회원가입 및 회원정보 입력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0B206C-F0E1-498B-B133-8D293EAF9AB2}"/>
              </a:ext>
            </a:extLst>
          </p:cNvPr>
          <p:cNvSpPr txBox="1"/>
          <p:nvPr/>
        </p:nvSpPr>
        <p:spPr>
          <a:xfrm>
            <a:off x="6172315" y="3695184"/>
            <a:ext cx="5013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</a:rPr>
              <a:t>로그인 기록</a:t>
            </a:r>
          </a:p>
        </p:txBody>
      </p:sp>
    </p:spTree>
    <p:extLst>
      <p:ext uri="{BB962C8B-B14F-4D97-AF65-F5344CB8AC3E}">
        <p14:creationId xmlns:p14="http://schemas.microsoft.com/office/powerpoint/2010/main" val="136289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A96BD4-B447-48D1-9DE9-1816B28F7237}"/>
              </a:ext>
            </a:extLst>
          </p:cNvPr>
          <p:cNvGrpSpPr/>
          <p:nvPr/>
        </p:nvGrpSpPr>
        <p:grpSpPr>
          <a:xfrm>
            <a:off x="1005839" y="1298525"/>
            <a:ext cx="10200639" cy="4695868"/>
            <a:chOff x="297712" y="1467292"/>
            <a:chExt cx="11748976" cy="63192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62B90-B2DC-40EE-9CD1-6B6CF8930A08}"/>
                </a:ext>
              </a:extLst>
            </p:cNvPr>
            <p:cNvSpPr/>
            <p:nvPr/>
          </p:nvSpPr>
          <p:spPr>
            <a:xfrm>
              <a:off x="297712" y="1467293"/>
              <a:ext cx="5798288" cy="3094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altLang="ko-KR" dirty="0"/>
                <a:t>estimate time : 15 hour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러닝 시작 후 러닝시간</a:t>
              </a:r>
              <a:r>
                <a:rPr lang="en-US" altLang="ko-KR" dirty="0"/>
                <a:t>, </a:t>
              </a:r>
              <a:r>
                <a:rPr lang="ko-KR" altLang="en-US" dirty="0"/>
                <a:t>거리를 측정</a:t>
              </a:r>
              <a:r>
                <a:rPr lang="en-US" altLang="ko-KR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정지</a:t>
              </a:r>
              <a:r>
                <a:rPr lang="en-US" altLang="ko-KR" dirty="0"/>
                <a:t>, </a:t>
              </a:r>
              <a:r>
                <a:rPr lang="ko-KR" altLang="en-US" dirty="0"/>
                <a:t>종료에 맞춰 시간</a:t>
              </a:r>
              <a:r>
                <a:rPr lang="en-US" altLang="ko-KR" dirty="0"/>
                <a:t>,</a:t>
              </a:r>
              <a:r>
                <a:rPr lang="ko-KR" altLang="en-US" dirty="0"/>
                <a:t>거리측정을 조절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4C21B8-26CB-434C-BBC1-7EDEDC5954CC}"/>
                </a:ext>
              </a:extLst>
            </p:cNvPr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altLang="ko-KR" dirty="0"/>
                <a:t>estimate time : 15 hour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지도 위에 현재위치를 표시</a:t>
              </a:r>
              <a:r>
                <a:rPr lang="en-US" altLang="ko-KR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러닝이 시작되면 지나간 코스를 지도 상에 표시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0EE332-5D0C-4452-9B4A-0618C479F547}"/>
                </a:ext>
              </a:extLst>
            </p:cNvPr>
            <p:cNvSpPr/>
            <p:nvPr/>
          </p:nvSpPr>
          <p:spPr>
            <a:xfrm>
              <a:off x="297712" y="4692502"/>
              <a:ext cx="5798288" cy="30940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endParaRPr lang="en-US" altLang="ko-KR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8F7150-1F41-42B6-9B86-4D818C6DBD53}"/>
                </a:ext>
              </a:extLst>
            </p:cNvPr>
            <p:cNvSpPr/>
            <p:nvPr/>
          </p:nvSpPr>
          <p:spPr>
            <a:xfrm>
              <a:off x="6248400" y="4692501"/>
              <a:ext cx="5798288" cy="309406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5617220-832A-4689-A469-8F4F4D682269}"/>
              </a:ext>
            </a:extLst>
          </p:cNvPr>
          <p:cNvSpPr txBox="1"/>
          <p:nvPr/>
        </p:nvSpPr>
        <p:spPr>
          <a:xfrm>
            <a:off x="5258301" y="2805842"/>
            <a:ext cx="742193" cy="658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D52B3A-6557-494D-B863-51059F2A6DAB}"/>
              </a:ext>
            </a:extLst>
          </p:cNvPr>
          <p:cNvSpPr txBox="1"/>
          <p:nvPr/>
        </p:nvSpPr>
        <p:spPr>
          <a:xfrm>
            <a:off x="1198050" y="1446920"/>
            <a:ext cx="4056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>
              <a:solidFill>
                <a:schemeClr val="bg1"/>
              </a:solidFill>
            </a:endParaRP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1A7EFE-529E-4952-9F22-32E53CA334A5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C46D0-CF29-47AD-A4BB-CD3E3E91EE1F}"/>
              </a:ext>
            </a:extLst>
          </p:cNvPr>
          <p:cNvSpPr txBox="1"/>
          <p:nvPr/>
        </p:nvSpPr>
        <p:spPr>
          <a:xfrm flipH="1">
            <a:off x="1005839" y="174504"/>
            <a:ext cx="432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첫번째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Sprint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FAB132-6871-4AC1-831A-A1C54AF2FFE3}"/>
              </a:ext>
            </a:extLst>
          </p:cNvPr>
          <p:cNvSpPr txBox="1"/>
          <p:nvPr/>
        </p:nvSpPr>
        <p:spPr>
          <a:xfrm>
            <a:off x="974383" y="1298525"/>
            <a:ext cx="4472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5. </a:t>
            </a:r>
            <a:r>
              <a:rPr lang="ko-KR" altLang="en-US" sz="2800" b="1" dirty="0">
                <a:solidFill>
                  <a:schemeClr val="bg1"/>
                </a:solidFill>
              </a:rPr>
              <a:t>러닝거리 및 시간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측정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F438D0-73EB-4673-9D8D-8CDC1E2D7550}"/>
              </a:ext>
            </a:extLst>
          </p:cNvPr>
          <p:cNvSpPr txBox="1"/>
          <p:nvPr/>
        </p:nvSpPr>
        <p:spPr>
          <a:xfrm>
            <a:off x="6152001" y="1298525"/>
            <a:ext cx="5034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6. </a:t>
            </a:r>
            <a:r>
              <a:rPr lang="ko-KR" altLang="en-US" sz="2800" b="1" dirty="0">
                <a:solidFill>
                  <a:schemeClr val="bg1"/>
                </a:solidFill>
              </a:rPr>
              <a:t>현재 위치표시 및 지도 마킹</a:t>
            </a:r>
          </a:p>
        </p:txBody>
      </p:sp>
    </p:spTree>
    <p:extLst>
      <p:ext uri="{BB962C8B-B14F-4D97-AF65-F5344CB8AC3E}">
        <p14:creationId xmlns:p14="http://schemas.microsoft.com/office/powerpoint/2010/main" val="402032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596949" y="3708260"/>
              <a:ext cx="5454250" cy="1354217"/>
              <a:chOff x="2617062" y="2021840"/>
              <a:chExt cx="7426906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932478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# 3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7426906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첫번째 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Sprint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수행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66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첫번째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Sprint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370F4F-A149-4FDF-93DF-261303B4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1044814"/>
            <a:ext cx="8953500" cy="518016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B414AF-6A00-4F6F-A493-AB35F19DB440}"/>
              </a:ext>
            </a:extLst>
          </p:cNvPr>
          <p:cNvSpPr/>
          <p:nvPr/>
        </p:nvSpPr>
        <p:spPr>
          <a:xfrm>
            <a:off x="219075" y="1044814"/>
            <a:ext cx="2645117" cy="5260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dirty="0"/>
              <a:t>Trello</a:t>
            </a:r>
            <a:r>
              <a:rPr lang="ko-KR" altLang="en-US" dirty="0"/>
              <a:t>를 개발 관리 </a:t>
            </a:r>
            <a:r>
              <a:rPr lang="en-US" altLang="ko-KR" dirty="0"/>
              <a:t>Tool</a:t>
            </a:r>
            <a:r>
              <a:rPr lang="ko-KR" altLang="en-US" dirty="0"/>
              <a:t>로 사용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Daily Scrum meeting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Planning – do – done</a:t>
            </a:r>
            <a:r>
              <a:rPr lang="ko-KR" altLang="en-US" dirty="0"/>
              <a:t>으로 단계별 작업 진행정도 파악</a:t>
            </a:r>
            <a:r>
              <a:rPr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C2EE1-3B4E-44CA-9589-9031EB54B8A5}"/>
              </a:ext>
            </a:extLst>
          </p:cNvPr>
          <p:cNvSpPr txBox="1"/>
          <p:nvPr/>
        </p:nvSpPr>
        <p:spPr>
          <a:xfrm>
            <a:off x="292442" y="1146120"/>
            <a:ext cx="2254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개발 관리 </a:t>
            </a:r>
            <a:r>
              <a:rPr lang="en-US" altLang="ko-KR" sz="1800" b="1" dirty="0">
                <a:solidFill>
                  <a:schemeClr val="bg1"/>
                </a:solidFill>
              </a:rPr>
              <a:t>Tool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46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A0E550-157D-4053-8971-890A9D1F069C}"/>
              </a:ext>
            </a:extLst>
          </p:cNvPr>
          <p:cNvSpPr/>
          <p:nvPr/>
        </p:nvSpPr>
        <p:spPr>
          <a:xfrm>
            <a:off x="240958" y="1044815"/>
            <a:ext cx="2645117" cy="5260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dirty="0"/>
              <a:t>estimate time :        20 hour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앱에 필요한</a:t>
            </a:r>
            <a:r>
              <a:rPr lang="en-US" altLang="ko-KR" dirty="0"/>
              <a:t> UI</a:t>
            </a:r>
            <a:r>
              <a:rPr lang="ko-KR" altLang="en-US" dirty="0"/>
              <a:t>를     선정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선정된 </a:t>
            </a:r>
            <a:r>
              <a:rPr lang="en-US" altLang="ko-KR" dirty="0"/>
              <a:t>UI</a:t>
            </a:r>
            <a:r>
              <a:rPr lang="ko-KR" altLang="en-US" dirty="0"/>
              <a:t>간에 구조를 구상</a:t>
            </a:r>
            <a:r>
              <a:rPr lang="en-US" altLang="ko-KR" dirty="0"/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66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첫번째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Sprint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26FE08-FC1D-4177-87B2-FCC995D7499A}"/>
              </a:ext>
            </a:extLst>
          </p:cNvPr>
          <p:cNvSpPr txBox="1"/>
          <p:nvPr/>
        </p:nvSpPr>
        <p:spPr>
          <a:xfrm>
            <a:off x="240958" y="1211991"/>
            <a:ext cx="2254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UI </a:t>
            </a:r>
            <a:r>
              <a:rPr lang="ko-KR" altLang="en-US" sz="1800" b="1" dirty="0">
                <a:solidFill>
                  <a:schemeClr val="bg1"/>
                </a:solidFill>
              </a:rPr>
              <a:t>구조</a:t>
            </a:r>
            <a:r>
              <a:rPr lang="en-US" altLang="ko-KR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구상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457E77-1BE0-46E6-9BE7-487D2B81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4" y="1044815"/>
            <a:ext cx="9077325" cy="526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23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-3810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66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첫번째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Sprint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지도 출처 </a:t>
            </a:r>
            <a:r>
              <a:rPr lang="pt-BR" altLang="ko-KR" sz="1600" dirty="0">
                <a:solidFill>
                  <a:schemeClr val="bg1"/>
                </a:solidFill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40AA25-495B-4AAD-8002-844D4C3BB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89" y="1030957"/>
            <a:ext cx="3136511" cy="529439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C2A1A1-69E5-4737-92FD-6E9801B3FC8E}"/>
              </a:ext>
            </a:extLst>
          </p:cNvPr>
          <p:cNvSpPr/>
          <p:nvPr/>
        </p:nvSpPr>
        <p:spPr>
          <a:xfrm>
            <a:off x="202858" y="1044815"/>
            <a:ext cx="2645117" cy="5260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dirty="0"/>
              <a:t>Firebase</a:t>
            </a:r>
            <a:r>
              <a:rPr lang="ko-KR" altLang="en-US" dirty="0"/>
              <a:t>를 연동한   로그인 기능 추가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8B0431-1384-427E-AD6C-23CB6FA058CB}"/>
              </a:ext>
            </a:extLst>
          </p:cNvPr>
          <p:cNvSpPr/>
          <p:nvPr/>
        </p:nvSpPr>
        <p:spPr>
          <a:xfrm>
            <a:off x="6153197" y="1029513"/>
            <a:ext cx="2645117" cy="5260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dirty="0"/>
              <a:t>로그인 이후 로그아웃과 메인 액티비티로 이동하는 창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4B1A42-B78F-4AAA-862D-927BC8FA1709}"/>
              </a:ext>
            </a:extLst>
          </p:cNvPr>
          <p:cNvSpPr txBox="1"/>
          <p:nvPr/>
        </p:nvSpPr>
        <p:spPr>
          <a:xfrm>
            <a:off x="202858" y="1211991"/>
            <a:ext cx="2254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Login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1822D1-6717-4F4E-9C83-75374AC7BA8D}"/>
              </a:ext>
            </a:extLst>
          </p:cNvPr>
          <p:cNvSpPr txBox="1"/>
          <p:nvPr/>
        </p:nvSpPr>
        <p:spPr>
          <a:xfrm>
            <a:off x="6248575" y="1132202"/>
            <a:ext cx="2254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After Login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18EDCF5-548E-4CFA-807F-D5BED78E4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314" y="1029513"/>
            <a:ext cx="3250811" cy="531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7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-7620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66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첫번째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Sprint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</a:t>
            </a: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B2530AD0-FA3D-4EA8-B3E9-D4B71C57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1084149"/>
            <a:ext cx="3172313" cy="51865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A83A732-F417-4047-8F2F-DBED48F8DD1C}"/>
              </a:ext>
            </a:extLst>
          </p:cNvPr>
          <p:cNvSpPr/>
          <p:nvPr/>
        </p:nvSpPr>
        <p:spPr>
          <a:xfrm>
            <a:off x="164758" y="1044815"/>
            <a:ext cx="2645117" cy="5260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dirty="0"/>
              <a:t>Main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네이버 맵 </a:t>
            </a:r>
            <a:r>
              <a:rPr lang="en-US" altLang="ko-KR" dirty="0" err="1"/>
              <a:t>api</a:t>
            </a:r>
            <a:r>
              <a:rPr lang="ko-KR" altLang="en-US" dirty="0"/>
              <a:t>를 연동하여 지도를 띄움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현재 위치표시는 지도창을 </a:t>
            </a:r>
            <a:r>
              <a:rPr lang="en-US" altLang="ko-KR" dirty="0"/>
              <a:t>fragment</a:t>
            </a:r>
            <a:r>
              <a:rPr lang="ko-KR" altLang="en-US" dirty="0"/>
              <a:t>로 구현하는 과정에서  해결하는 중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시작버튼 클릭 시 </a:t>
            </a:r>
            <a:r>
              <a:rPr lang="en-US" altLang="ko-KR" dirty="0"/>
              <a:t>Timer</a:t>
            </a:r>
            <a:r>
              <a:rPr lang="ko-KR" altLang="en-US" dirty="0"/>
              <a:t>기능이 시작되고</a:t>
            </a:r>
            <a:r>
              <a:rPr lang="en-US" altLang="ko-KR" dirty="0"/>
              <a:t>, Running Activity </a:t>
            </a:r>
            <a:r>
              <a:rPr lang="ko-KR" altLang="en-US" dirty="0"/>
              <a:t>화면 전환</a:t>
            </a:r>
            <a:endParaRPr lang="en-US" altLang="ko-KR" dirty="0"/>
          </a:p>
        </p:txBody>
      </p:sp>
      <p:pic>
        <p:nvPicPr>
          <p:cNvPr id="9" name="그림 8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07480773-442F-4A8D-A866-C3DD0F1EB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944" y="1060117"/>
            <a:ext cx="3307285" cy="52805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CE45862-E856-4643-8BE1-174858369B64}"/>
              </a:ext>
            </a:extLst>
          </p:cNvPr>
          <p:cNvSpPr/>
          <p:nvPr/>
        </p:nvSpPr>
        <p:spPr>
          <a:xfrm>
            <a:off x="6057413" y="1044815"/>
            <a:ext cx="2645117" cy="5260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러닝하면서</a:t>
            </a:r>
            <a:r>
              <a:rPr lang="ko-KR" altLang="en-US" dirty="0"/>
              <a:t> 얻을 수 있는 정보를 보여주는 창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거리</a:t>
            </a:r>
            <a:r>
              <a:rPr lang="en-US" altLang="ko-KR" dirty="0"/>
              <a:t>, </a:t>
            </a:r>
            <a:r>
              <a:rPr lang="ko-KR" altLang="en-US" dirty="0"/>
              <a:t>평균페이스</a:t>
            </a:r>
            <a:r>
              <a:rPr lang="en-US" altLang="ko-KR" dirty="0"/>
              <a:t>, </a:t>
            </a:r>
            <a:r>
              <a:rPr lang="ko-KR" altLang="en-US" dirty="0"/>
              <a:t>지도를 보여줌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지도에는 현재위치와 함께 이동한 코스를 표시해 보여주는 과정을 진행중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AB221F-9F68-419B-AB2D-A26A9C439314}"/>
              </a:ext>
            </a:extLst>
          </p:cNvPr>
          <p:cNvSpPr txBox="1"/>
          <p:nvPr/>
        </p:nvSpPr>
        <p:spPr>
          <a:xfrm>
            <a:off x="6183849" y="1145188"/>
            <a:ext cx="2254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Running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303D3-FA1E-4794-8C05-BF25D8EA7C72}"/>
              </a:ext>
            </a:extLst>
          </p:cNvPr>
          <p:cNvSpPr txBox="1"/>
          <p:nvPr/>
        </p:nvSpPr>
        <p:spPr>
          <a:xfrm>
            <a:off x="164758" y="1103442"/>
            <a:ext cx="2254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Main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71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399072" y="3013501"/>
            <a:ext cx="3424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839005" y="2741753"/>
            <a:ext cx="4812856" cy="523220"/>
            <a:chOff x="1191929" y="2733040"/>
            <a:chExt cx="4812856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4028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수행기간 예측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839005" y="3732373"/>
            <a:ext cx="4041427" cy="523220"/>
            <a:chOff x="1191929" y="2733040"/>
            <a:chExt cx="4041427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3257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첫번째 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Sprint 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계획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839005" y="4722993"/>
            <a:ext cx="4041427" cy="523220"/>
            <a:chOff x="1191929" y="2733040"/>
            <a:chExt cx="4041427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3257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첫번째 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Sprint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수행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598611" y="3708260"/>
              <a:ext cx="5325497" cy="2105286"/>
              <a:chOff x="2619325" y="2021840"/>
              <a:chExt cx="7251588" cy="286671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067809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# 1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619325" y="2751188"/>
                <a:ext cx="7251588" cy="2137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프로젝트 수행기간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예측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560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수행기간 예측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7B5FF0-FF1E-403A-89E9-B974CF1100A5}"/>
              </a:ext>
            </a:extLst>
          </p:cNvPr>
          <p:cNvSpPr/>
          <p:nvPr/>
        </p:nvSpPr>
        <p:spPr>
          <a:xfrm>
            <a:off x="2113980" y="1538787"/>
            <a:ext cx="7964040" cy="40934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3000" b="1" cap="none" spc="0" dirty="0">
                <a:ln/>
                <a:solidFill>
                  <a:srgbClr val="FF9933"/>
                </a:solidFill>
                <a:effectLst/>
              </a:rPr>
              <a:t>RUNNING</a:t>
            </a:r>
          </a:p>
          <a:p>
            <a:pPr algn="ctr"/>
            <a:r>
              <a:rPr lang="en-US" altLang="ko-KR" sz="13000" b="1" cap="none" spc="0" dirty="0">
                <a:ln/>
                <a:solidFill>
                  <a:srgbClr val="002060"/>
                </a:solidFill>
                <a:effectLst/>
              </a:rPr>
              <a:t>BUDDY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804E9D-1565-473A-999D-07457FFEC776}"/>
              </a:ext>
            </a:extLst>
          </p:cNvPr>
          <p:cNvSpPr/>
          <p:nvPr/>
        </p:nvSpPr>
        <p:spPr>
          <a:xfrm>
            <a:off x="5692576" y="3219285"/>
            <a:ext cx="5592365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MEMBERSHIP JOIN</a:t>
            </a:r>
            <a:endParaRPr lang="en-US" altLang="ko-KR" sz="4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A0C563-2BE3-462F-8BBF-8094A61F7C32}"/>
              </a:ext>
            </a:extLst>
          </p:cNvPr>
          <p:cNvSpPr/>
          <p:nvPr/>
        </p:nvSpPr>
        <p:spPr>
          <a:xfrm>
            <a:off x="5925643" y="5239800"/>
            <a:ext cx="5080110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DAILY CONDITON</a:t>
            </a:r>
            <a:endParaRPr lang="en-US" altLang="ko-KR" sz="4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5CA943-F82E-455E-8815-0FF2175745BC}"/>
              </a:ext>
            </a:extLst>
          </p:cNvPr>
          <p:cNvSpPr/>
          <p:nvPr/>
        </p:nvSpPr>
        <p:spPr>
          <a:xfrm>
            <a:off x="1985389" y="1234917"/>
            <a:ext cx="3294492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RECODING</a:t>
            </a:r>
            <a:endParaRPr lang="en-US" altLang="ko-KR" sz="4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3F2C951-D913-4257-91DB-46CA4E365A73}"/>
              </a:ext>
            </a:extLst>
          </p:cNvPr>
          <p:cNvSpPr/>
          <p:nvPr/>
        </p:nvSpPr>
        <p:spPr>
          <a:xfrm>
            <a:off x="5583265" y="1234917"/>
            <a:ext cx="4705199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INTERVAL</a:t>
            </a:r>
            <a:endParaRPr lang="en-US" altLang="ko-KR" sz="4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90B96A-D8B8-47AA-A4CC-83147186AEA1}"/>
              </a:ext>
            </a:extLst>
          </p:cNvPr>
          <p:cNvSpPr/>
          <p:nvPr/>
        </p:nvSpPr>
        <p:spPr>
          <a:xfrm>
            <a:off x="1186247" y="3219285"/>
            <a:ext cx="4192173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COMPETITION</a:t>
            </a:r>
            <a:endParaRPr lang="en-US" altLang="ko-KR" sz="4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ED6979-3A76-4DB7-977D-DDF218A8EBF8}"/>
              </a:ext>
            </a:extLst>
          </p:cNvPr>
          <p:cNvSpPr/>
          <p:nvPr/>
        </p:nvSpPr>
        <p:spPr>
          <a:xfrm>
            <a:off x="320371" y="2113635"/>
            <a:ext cx="1980030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VOICE</a:t>
            </a:r>
            <a:endParaRPr lang="en-US" altLang="ko-KR" sz="4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E85545-5513-4E7C-A21D-2EA8E0190777}"/>
              </a:ext>
            </a:extLst>
          </p:cNvPr>
          <p:cNvSpPr/>
          <p:nvPr/>
        </p:nvSpPr>
        <p:spPr>
          <a:xfrm>
            <a:off x="9008192" y="4144387"/>
            <a:ext cx="2877712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RANKING</a:t>
            </a:r>
            <a:endParaRPr lang="en-US" altLang="ko-KR" sz="4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F87B00-666C-4D79-8284-7677E220EF4D}"/>
              </a:ext>
            </a:extLst>
          </p:cNvPr>
          <p:cNvSpPr/>
          <p:nvPr/>
        </p:nvSpPr>
        <p:spPr>
          <a:xfrm>
            <a:off x="584200" y="4175126"/>
            <a:ext cx="2557303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 API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C4AF-F991-4F6D-8BD1-4A935B7BCAA6}"/>
              </a:ext>
            </a:extLst>
          </p:cNvPr>
          <p:cNvSpPr/>
          <p:nvPr/>
        </p:nvSpPr>
        <p:spPr>
          <a:xfrm>
            <a:off x="1186247" y="5217685"/>
            <a:ext cx="4438203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SMALL GROUP</a:t>
            </a:r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A6AA1-6EB0-4AC5-877E-7C5274F1C0FD}"/>
              </a:ext>
            </a:extLst>
          </p:cNvPr>
          <p:cNvCxnSpPr/>
          <p:nvPr/>
        </p:nvCxnSpPr>
        <p:spPr>
          <a:xfrm>
            <a:off x="698500" y="5103037"/>
            <a:ext cx="10795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2615F5E-6024-4A2C-9F0F-3EE5581F2C97}"/>
              </a:ext>
            </a:extLst>
          </p:cNvPr>
          <p:cNvGrpSpPr/>
          <p:nvPr/>
        </p:nvGrpSpPr>
        <p:grpSpPr>
          <a:xfrm>
            <a:off x="863600" y="4856578"/>
            <a:ext cx="1587500" cy="1078825"/>
            <a:chOff x="863600" y="4909741"/>
            <a:chExt cx="1587500" cy="10788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3F4F78-ECFD-4345-A28B-E480014F25E0}"/>
                </a:ext>
              </a:extLst>
            </p:cNvPr>
            <p:cNvSpPr txBox="1"/>
            <p:nvPr/>
          </p:nvSpPr>
          <p:spPr>
            <a:xfrm>
              <a:off x="86360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#01</a:t>
              </a:r>
              <a:endParaRPr lang="ko-KR" altLang="en-US" b="1" dirty="0"/>
            </a:p>
          </p:txBody>
        </p:sp>
        <p:sp>
          <p:nvSpPr>
            <p:cNvPr id="34" name="눈물 방울 33">
              <a:extLst>
                <a:ext uri="{FF2B5EF4-FFF2-40B4-BE49-F238E27FC236}">
                  <a16:creationId xmlns:a16="http://schemas.microsoft.com/office/drawing/2014/main" id="{B3015174-8FA7-42E9-AC30-E7FB10D71C9B}"/>
                </a:ext>
              </a:extLst>
            </p:cNvPr>
            <p:cNvSpPr/>
            <p:nvPr/>
          </p:nvSpPr>
          <p:spPr>
            <a:xfrm rot="8100000">
              <a:off x="1530208" y="4909741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BA6BF3-42BB-4009-8693-2651C4B19490}"/>
              </a:ext>
            </a:extLst>
          </p:cNvPr>
          <p:cNvGrpSpPr/>
          <p:nvPr/>
        </p:nvGrpSpPr>
        <p:grpSpPr>
          <a:xfrm>
            <a:off x="3075262" y="4856576"/>
            <a:ext cx="1587500" cy="1078827"/>
            <a:chOff x="4351020" y="4909739"/>
            <a:chExt cx="1587500" cy="10788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B20D0A-56A3-4E0D-A229-0AB21C11EFED}"/>
                </a:ext>
              </a:extLst>
            </p:cNvPr>
            <p:cNvSpPr txBox="1"/>
            <p:nvPr/>
          </p:nvSpPr>
          <p:spPr>
            <a:xfrm>
              <a:off x="435102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#02</a:t>
              </a:r>
              <a:endParaRPr lang="ko-KR" altLang="en-US" b="1" dirty="0"/>
            </a:p>
          </p:txBody>
        </p:sp>
        <p:sp>
          <p:nvSpPr>
            <p:cNvPr id="35" name="눈물 방울 34">
              <a:extLst>
                <a:ext uri="{FF2B5EF4-FFF2-40B4-BE49-F238E27FC236}">
                  <a16:creationId xmlns:a16="http://schemas.microsoft.com/office/drawing/2014/main" id="{A0E954C3-E027-4119-B210-4BABC4C69DE9}"/>
                </a:ext>
              </a:extLst>
            </p:cNvPr>
            <p:cNvSpPr/>
            <p:nvPr/>
          </p:nvSpPr>
          <p:spPr>
            <a:xfrm rot="8100000">
              <a:off x="4960481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117F534-DD23-4A53-844C-839ABABE0924}"/>
              </a:ext>
            </a:extLst>
          </p:cNvPr>
          <p:cNvGrpSpPr/>
          <p:nvPr/>
        </p:nvGrpSpPr>
        <p:grpSpPr>
          <a:xfrm>
            <a:off x="5212474" y="4856576"/>
            <a:ext cx="1587500" cy="1078827"/>
            <a:chOff x="6062980" y="4909739"/>
            <a:chExt cx="1587500" cy="10788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58F48F-28D9-471F-A309-9A9D5911B729}"/>
                </a:ext>
              </a:extLst>
            </p:cNvPr>
            <p:cNvSpPr txBox="1"/>
            <p:nvPr/>
          </p:nvSpPr>
          <p:spPr>
            <a:xfrm>
              <a:off x="606298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#03</a:t>
              </a:r>
              <a:endParaRPr lang="ko-KR" altLang="en-US" b="1" dirty="0"/>
            </a:p>
          </p:txBody>
        </p:sp>
        <p:sp>
          <p:nvSpPr>
            <p:cNvPr id="36" name="눈물 방울 35">
              <a:extLst>
                <a:ext uri="{FF2B5EF4-FFF2-40B4-BE49-F238E27FC236}">
                  <a16:creationId xmlns:a16="http://schemas.microsoft.com/office/drawing/2014/main" id="{81DF9880-5B2D-4688-89F5-F07119F6BCA8}"/>
                </a:ext>
              </a:extLst>
            </p:cNvPr>
            <p:cNvSpPr/>
            <p:nvPr/>
          </p:nvSpPr>
          <p:spPr>
            <a:xfrm rot="8100000">
              <a:off x="6675617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D89E31-0AD0-4BF7-AF41-265BFD8653EF}"/>
              </a:ext>
            </a:extLst>
          </p:cNvPr>
          <p:cNvGrpSpPr/>
          <p:nvPr/>
        </p:nvGrpSpPr>
        <p:grpSpPr>
          <a:xfrm>
            <a:off x="7349686" y="4856576"/>
            <a:ext cx="1587500" cy="1078827"/>
            <a:chOff x="7774940" y="4909739"/>
            <a:chExt cx="1587500" cy="107882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DAACA2-C5A0-4579-86BF-BEB61838FBE1}"/>
                </a:ext>
              </a:extLst>
            </p:cNvPr>
            <p:cNvSpPr txBox="1"/>
            <p:nvPr/>
          </p:nvSpPr>
          <p:spPr>
            <a:xfrm>
              <a:off x="777494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#04</a:t>
              </a:r>
              <a:endParaRPr lang="ko-KR" altLang="en-US" b="1" dirty="0"/>
            </a:p>
          </p:txBody>
        </p:sp>
        <p:sp>
          <p:nvSpPr>
            <p:cNvPr id="37" name="눈물 방울 36">
              <a:extLst>
                <a:ext uri="{FF2B5EF4-FFF2-40B4-BE49-F238E27FC236}">
                  <a16:creationId xmlns:a16="http://schemas.microsoft.com/office/drawing/2014/main" id="{42E5108F-36D7-4E2F-BFCD-86CCEFDFBC08}"/>
                </a:ext>
              </a:extLst>
            </p:cNvPr>
            <p:cNvSpPr/>
            <p:nvPr/>
          </p:nvSpPr>
          <p:spPr>
            <a:xfrm rot="8100000">
              <a:off x="8390753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B45375-A88E-4ED5-9C60-08D7DB1DA7B4}"/>
              </a:ext>
            </a:extLst>
          </p:cNvPr>
          <p:cNvGrpSpPr/>
          <p:nvPr/>
        </p:nvGrpSpPr>
        <p:grpSpPr>
          <a:xfrm>
            <a:off x="9486900" y="4856576"/>
            <a:ext cx="1587500" cy="1078827"/>
            <a:chOff x="9486900" y="4909739"/>
            <a:chExt cx="1587500" cy="10788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B65E6F-FE33-4F45-B0DC-BC3783F15932}"/>
                </a:ext>
              </a:extLst>
            </p:cNvPr>
            <p:cNvSpPr txBox="1"/>
            <p:nvPr/>
          </p:nvSpPr>
          <p:spPr>
            <a:xfrm>
              <a:off x="948690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#05</a:t>
              </a:r>
              <a:endParaRPr lang="ko-KR" altLang="en-US" b="1" dirty="0"/>
            </a:p>
          </p:txBody>
        </p:sp>
        <p:sp>
          <p:nvSpPr>
            <p:cNvPr id="38" name="눈물 방울 37">
              <a:extLst>
                <a:ext uri="{FF2B5EF4-FFF2-40B4-BE49-F238E27FC236}">
                  <a16:creationId xmlns:a16="http://schemas.microsoft.com/office/drawing/2014/main" id="{BCDE8DF5-17C0-4414-A085-82C880A79F1B}"/>
                </a:ext>
              </a:extLst>
            </p:cNvPr>
            <p:cNvSpPr/>
            <p:nvPr/>
          </p:nvSpPr>
          <p:spPr>
            <a:xfrm rot="8100000">
              <a:off x="10105889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A6925B2-9C5D-445B-BFC6-0F016CE5BB94}"/>
              </a:ext>
            </a:extLst>
          </p:cNvPr>
          <p:cNvSpPr txBox="1"/>
          <p:nvPr/>
        </p:nvSpPr>
        <p:spPr>
          <a:xfrm>
            <a:off x="764139" y="3662760"/>
            <a:ext cx="1907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앱을 구성하는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UI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 대한</a:t>
            </a:r>
            <a:endParaRPr lang="en-US" altLang="ko-KR" sz="1400" spc="-15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구조를 구상한다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80A5DE-48D8-4FC7-BEA9-92F1994ACEC9}"/>
              </a:ext>
            </a:extLst>
          </p:cNvPr>
          <p:cNvSpPr txBox="1"/>
          <p:nvPr/>
        </p:nvSpPr>
        <p:spPr>
          <a:xfrm>
            <a:off x="2901366" y="3662759"/>
            <a:ext cx="19070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네이버 지도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프로젝트에 추가 한 뒤에 지도가 필요한 모든 액티비티에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사용하여 정보를 전달한다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1D9E5C-C13B-41B8-9150-883B5D2815AE}"/>
              </a:ext>
            </a:extLst>
          </p:cNvPr>
          <p:cNvSpPr txBox="1"/>
          <p:nvPr/>
        </p:nvSpPr>
        <p:spPr>
          <a:xfrm>
            <a:off x="5038593" y="3662758"/>
            <a:ext cx="1907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Firebase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회원가입 및 로그인 액티비티 구축 및 로그인 후 회원정보를 기입한다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FCA21E-A75B-4D00-B40E-F012D6AD9748}"/>
              </a:ext>
            </a:extLst>
          </p:cNvPr>
          <p:cNvSpPr txBox="1"/>
          <p:nvPr/>
        </p:nvSpPr>
        <p:spPr>
          <a:xfrm>
            <a:off x="7175820" y="3662757"/>
            <a:ext cx="1907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로그인을 이용하여 사용자를 구분하고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개인 기록을 저장할 수 있도록 한다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CF30B1-FCE7-4540-9CA0-AE4452E3D091}"/>
              </a:ext>
            </a:extLst>
          </p:cNvPr>
          <p:cNvSpPr txBox="1"/>
          <p:nvPr/>
        </p:nvSpPr>
        <p:spPr>
          <a:xfrm>
            <a:off x="9313046" y="3662756"/>
            <a:ext cx="1907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러닝 시작 후 시간과 거리를 측정 한다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6" name="양쪽 대괄호 45">
            <a:extLst>
              <a:ext uri="{FF2B5EF4-FFF2-40B4-BE49-F238E27FC236}">
                <a16:creationId xmlns:a16="http://schemas.microsoft.com/office/drawing/2014/main" id="{F4A2C6F1-4107-4DE1-8351-97FC51FBED0F}"/>
              </a:ext>
            </a:extLst>
          </p:cNvPr>
          <p:cNvSpPr/>
          <p:nvPr/>
        </p:nvSpPr>
        <p:spPr>
          <a:xfrm>
            <a:off x="287079" y="1306186"/>
            <a:ext cx="3850223" cy="588331"/>
          </a:xfrm>
          <a:prstGeom prst="bracketPair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F9E966-0894-4438-95B0-329911DF420B}"/>
              </a:ext>
            </a:extLst>
          </p:cNvPr>
          <p:cNvSpPr txBox="1"/>
          <p:nvPr/>
        </p:nvSpPr>
        <p:spPr>
          <a:xfrm>
            <a:off x="764139" y="1337967"/>
            <a:ext cx="2992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Product Backlog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69BF064-E8EF-4C56-8721-599A6B231CC7}"/>
              </a:ext>
            </a:extLst>
          </p:cNvPr>
          <p:cNvSpPr/>
          <p:nvPr/>
        </p:nvSpPr>
        <p:spPr>
          <a:xfrm>
            <a:off x="863600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UI </a:t>
            </a:r>
            <a:r>
              <a:rPr lang="ko-KR" altLang="en-US" dirty="0">
                <a:solidFill>
                  <a:srgbClr val="FF0000"/>
                </a:solidFill>
              </a:rPr>
              <a:t>구조 구상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9143C11-E0D7-43C8-8BAD-AF3BA25E09B5}"/>
              </a:ext>
            </a:extLst>
          </p:cNvPr>
          <p:cNvSpPr/>
          <p:nvPr/>
        </p:nvSpPr>
        <p:spPr>
          <a:xfrm>
            <a:off x="2994873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지도 </a:t>
            </a:r>
            <a:r>
              <a:rPr lang="en-US" altLang="ko-KR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FF87938-3760-4848-A48C-F6A22CBCE77E}"/>
              </a:ext>
            </a:extLst>
          </p:cNvPr>
          <p:cNvSpPr/>
          <p:nvPr/>
        </p:nvSpPr>
        <p:spPr>
          <a:xfrm>
            <a:off x="5126146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회원가입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및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회원정보 기입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E5E359E-D63D-44B4-9615-92A78436F7C1}"/>
              </a:ext>
            </a:extLst>
          </p:cNvPr>
          <p:cNvSpPr/>
          <p:nvPr/>
        </p:nvSpPr>
        <p:spPr>
          <a:xfrm>
            <a:off x="7257419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로그인 기능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64AEAF-0B0D-4D96-8F4E-FCD6F266D6EA}"/>
              </a:ext>
            </a:extLst>
          </p:cNvPr>
          <p:cNvSpPr/>
          <p:nvPr/>
        </p:nvSpPr>
        <p:spPr>
          <a:xfrm>
            <a:off x="9388690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시간 및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거리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측정</a:t>
            </a:r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2AC58FE-7B4A-4968-9A42-A3FED832829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4B009D9-5D85-4C37-85C2-ABFFBA67093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2A3DC1-962D-4FD4-B9B8-ACF6ABB8EB21}"/>
              </a:ext>
            </a:extLst>
          </p:cNvPr>
          <p:cNvSpPr txBox="1"/>
          <p:nvPr/>
        </p:nvSpPr>
        <p:spPr>
          <a:xfrm flipH="1">
            <a:off x="1005840" y="174504"/>
            <a:ext cx="526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수행기간 예측</a:t>
            </a:r>
          </a:p>
        </p:txBody>
      </p:sp>
    </p:spTree>
    <p:extLst>
      <p:ext uri="{BB962C8B-B14F-4D97-AF65-F5344CB8AC3E}">
        <p14:creationId xmlns:p14="http://schemas.microsoft.com/office/powerpoint/2010/main" val="285265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A6AA1-6EB0-4AC5-877E-7C5274F1C0FD}"/>
              </a:ext>
            </a:extLst>
          </p:cNvPr>
          <p:cNvCxnSpPr/>
          <p:nvPr/>
        </p:nvCxnSpPr>
        <p:spPr>
          <a:xfrm>
            <a:off x="698500" y="5103037"/>
            <a:ext cx="10795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2615F5E-6024-4A2C-9F0F-3EE5581F2C97}"/>
              </a:ext>
            </a:extLst>
          </p:cNvPr>
          <p:cNvGrpSpPr/>
          <p:nvPr/>
        </p:nvGrpSpPr>
        <p:grpSpPr>
          <a:xfrm>
            <a:off x="863600" y="4856578"/>
            <a:ext cx="1587500" cy="1078825"/>
            <a:chOff x="863600" y="4909741"/>
            <a:chExt cx="1587500" cy="10788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3F4F78-ECFD-4345-A28B-E480014F25E0}"/>
                </a:ext>
              </a:extLst>
            </p:cNvPr>
            <p:cNvSpPr txBox="1"/>
            <p:nvPr/>
          </p:nvSpPr>
          <p:spPr>
            <a:xfrm>
              <a:off x="86360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#06</a:t>
              </a:r>
              <a:endParaRPr lang="ko-KR" altLang="en-US" b="1" dirty="0"/>
            </a:p>
          </p:txBody>
        </p:sp>
        <p:sp>
          <p:nvSpPr>
            <p:cNvPr id="34" name="눈물 방울 33">
              <a:extLst>
                <a:ext uri="{FF2B5EF4-FFF2-40B4-BE49-F238E27FC236}">
                  <a16:creationId xmlns:a16="http://schemas.microsoft.com/office/drawing/2014/main" id="{B3015174-8FA7-42E9-AC30-E7FB10D71C9B}"/>
                </a:ext>
              </a:extLst>
            </p:cNvPr>
            <p:cNvSpPr/>
            <p:nvPr/>
          </p:nvSpPr>
          <p:spPr>
            <a:xfrm rot="8100000">
              <a:off x="1530208" y="4909741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BA6BF3-42BB-4009-8693-2651C4B19490}"/>
              </a:ext>
            </a:extLst>
          </p:cNvPr>
          <p:cNvGrpSpPr/>
          <p:nvPr/>
        </p:nvGrpSpPr>
        <p:grpSpPr>
          <a:xfrm>
            <a:off x="3075262" y="4856576"/>
            <a:ext cx="1587500" cy="1078827"/>
            <a:chOff x="4351020" y="4909739"/>
            <a:chExt cx="1587500" cy="10788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B20D0A-56A3-4E0D-A229-0AB21C11EFED}"/>
                </a:ext>
              </a:extLst>
            </p:cNvPr>
            <p:cNvSpPr txBox="1"/>
            <p:nvPr/>
          </p:nvSpPr>
          <p:spPr>
            <a:xfrm>
              <a:off x="435102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#07</a:t>
              </a:r>
              <a:endParaRPr lang="ko-KR" altLang="en-US" b="1" dirty="0"/>
            </a:p>
          </p:txBody>
        </p:sp>
        <p:sp>
          <p:nvSpPr>
            <p:cNvPr id="35" name="눈물 방울 34">
              <a:extLst>
                <a:ext uri="{FF2B5EF4-FFF2-40B4-BE49-F238E27FC236}">
                  <a16:creationId xmlns:a16="http://schemas.microsoft.com/office/drawing/2014/main" id="{A0E954C3-E027-4119-B210-4BABC4C69DE9}"/>
                </a:ext>
              </a:extLst>
            </p:cNvPr>
            <p:cNvSpPr/>
            <p:nvPr/>
          </p:nvSpPr>
          <p:spPr>
            <a:xfrm rot="8100000">
              <a:off x="4960481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117F534-DD23-4A53-844C-839ABABE0924}"/>
              </a:ext>
            </a:extLst>
          </p:cNvPr>
          <p:cNvGrpSpPr/>
          <p:nvPr/>
        </p:nvGrpSpPr>
        <p:grpSpPr>
          <a:xfrm>
            <a:off x="5212474" y="4856576"/>
            <a:ext cx="1587500" cy="1078827"/>
            <a:chOff x="6062980" y="4909739"/>
            <a:chExt cx="1587500" cy="10788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58F48F-28D9-471F-A309-9A9D5911B729}"/>
                </a:ext>
              </a:extLst>
            </p:cNvPr>
            <p:cNvSpPr txBox="1"/>
            <p:nvPr/>
          </p:nvSpPr>
          <p:spPr>
            <a:xfrm>
              <a:off x="606298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#08</a:t>
              </a:r>
              <a:endParaRPr lang="ko-KR" altLang="en-US" b="1" dirty="0"/>
            </a:p>
          </p:txBody>
        </p:sp>
        <p:sp>
          <p:nvSpPr>
            <p:cNvPr id="36" name="눈물 방울 35">
              <a:extLst>
                <a:ext uri="{FF2B5EF4-FFF2-40B4-BE49-F238E27FC236}">
                  <a16:creationId xmlns:a16="http://schemas.microsoft.com/office/drawing/2014/main" id="{81DF9880-5B2D-4688-89F5-F07119F6BCA8}"/>
                </a:ext>
              </a:extLst>
            </p:cNvPr>
            <p:cNvSpPr/>
            <p:nvPr/>
          </p:nvSpPr>
          <p:spPr>
            <a:xfrm rot="8100000">
              <a:off x="6675617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D89E31-0AD0-4BF7-AF41-265BFD8653EF}"/>
              </a:ext>
            </a:extLst>
          </p:cNvPr>
          <p:cNvGrpSpPr/>
          <p:nvPr/>
        </p:nvGrpSpPr>
        <p:grpSpPr>
          <a:xfrm>
            <a:off x="7349686" y="4856576"/>
            <a:ext cx="1587500" cy="1078827"/>
            <a:chOff x="7774940" y="4909739"/>
            <a:chExt cx="1587500" cy="107882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DAACA2-C5A0-4579-86BF-BEB61838FBE1}"/>
                </a:ext>
              </a:extLst>
            </p:cNvPr>
            <p:cNvSpPr txBox="1"/>
            <p:nvPr/>
          </p:nvSpPr>
          <p:spPr>
            <a:xfrm>
              <a:off x="777494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#09</a:t>
              </a:r>
              <a:endParaRPr lang="ko-KR" altLang="en-US" b="1" dirty="0"/>
            </a:p>
          </p:txBody>
        </p:sp>
        <p:sp>
          <p:nvSpPr>
            <p:cNvPr id="37" name="눈물 방울 36">
              <a:extLst>
                <a:ext uri="{FF2B5EF4-FFF2-40B4-BE49-F238E27FC236}">
                  <a16:creationId xmlns:a16="http://schemas.microsoft.com/office/drawing/2014/main" id="{42E5108F-36D7-4E2F-BFCD-86CCEFDFBC08}"/>
                </a:ext>
              </a:extLst>
            </p:cNvPr>
            <p:cNvSpPr/>
            <p:nvPr/>
          </p:nvSpPr>
          <p:spPr>
            <a:xfrm rot="8100000">
              <a:off x="8390753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B45375-A88E-4ED5-9C60-08D7DB1DA7B4}"/>
              </a:ext>
            </a:extLst>
          </p:cNvPr>
          <p:cNvGrpSpPr/>
          <p:nvPr/>
        </p:nvGrpSpPr>
        <p:grpSpPr>
          <a:xfrm>
            <a:off x="9486900" y="4856576"/>
            <a:ext cx="1587500" cy="1078827"/>
            <a:chOff x="9486900" y="4909739"/>
            <a:chExt cx="1587500" cy="10788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B65E6F-FE33-4F45-B0DC-BC3783F15932}"/>
                </a:ext>
              </a:extLst>
            </p:cNvPr>
            <p:cNvSpPr txBox="1"/>
            <p:nvPr/>
          </p:nvSpPr>
          <p:spPr>
            <a:xfrm>
              <a:off x="948690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#10</a:t>
              </a:r>
              <a:endParaRPr lang="ko-KR" altLang="en-US" b="1" dirty="0"/>
            </a:p>
          </p:txBody>
        </p:sp>
        <p:sp>
          <p:nvSpPr>
            <p:cNvPr id="38" name="눈물 방울 37">
              <a:extLst>
                <a:ext uri="{FF2B5EF4-FFF2-40B4-BE49-F238E27FC236}">
                  <a16:creationId xmlns:a16="http://schemas.microsoft.com/office/drawing/2014/main" id="{BCDE8DF5-17C0-4414-A085-82C880A79F1B}"/>
                </a:ext>
              </a:extLst>
            </p:cNvPr>
            <p:cNvSpPr/>
            <p:nvPr/>
          </p:nvSpPr>
          <p:spPr>
            <a:xfrm rot="8100000">
              <a:off x="10105889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A6925B2-9C5D-445B-BFC6-0F016CE5BB94}"/>
              </a:ext>
            </a:extLst>
          </p:cNvPr>
          <p:cNvSpPr txBox="1"/>
          <p:nvPr/>
        </p:nvSpPr>
        <p:spPr>
          <a:xfrm>
            <a:off x="764139" y="3662760"/>
            <a:ext cx="1907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지도상에 현재위치를 표시하고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러닝한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구간을  표시해준다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80A5DE-48D8-4FC7-BEA9-92F1994ACEC9}"/>
              </a:ext>
            </a:extLst>
          </p:cNvPr>
          <p:cNvSpPr txBox="1"/>
          <p:nvPr/>
        </p:nvSpPr>
        <p:spPr>
          <a:xfrm>
            <a:off x="2901366" y="3662759"/>
            <a:ext cx="1907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러닝 시작부터 종료까지 평균 속도와 페이스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칼로리를 측정해 보여준다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1D9E5C-C13B-41B8-9150-883B5D2815AE}"/>
              </a:ext>
            </a:extLst>
          </p:cNvPr>
          <p:cNvSpPr txBox="1"/>
          <p:nvPr/>
        </p:nvSpPr>
        <p:spPr>
          <a:xfrm>
            <a:off x="5038593" y="3662758"/>
            <a:ext cx="1907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러닝 시작 후 시간과 거리를 측정 한다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FCA21E-A75B-4D00-B40E-F012D6AD9748}"/>
              </a:ext>
            </a:extLst>
          </p:cNvPr>
          <p:cNvSpPr txBox="1"/>
          <p:nvPr/>
        </p:nvSpPr>
        <p:spPr>
          <a:xfrm>
            <a:off x="7175820" y="3662757"/>
            <a:ext cx="1907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러닝 시작 후 종료시까지 측정한 평균속도 및 페이스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칼로리를 러닝 별 기록으로 저장한다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CF30B1-FCE7-4540-9CA0-AE4452E3D091}"/>
              </a:ext>
            </a:extLst>
          </p:cNvPr>
          <p:cNvSpPr txBox="1"/>
          <p:nvPr/>
        </p:nvSpPr>
        <p:spPr>
          <a:xfrm>
            <a:off x="9313046" y="3662756"/>
            <a:ext cx="1907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시간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거리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평균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속도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페이스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칼로리 등 기록 데이터를 일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월 단위로 저장한다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6" name="양쪽 대괄호 45">
            <a:extLst>
              <a:ext uri="{FF2B5EF4-FFF2-40B4-BE49-F238E27FC236}">
                <a16:creationId xmlns:a16="http://schemas.microsoft.com/office/drawing/2014/main" id="{F4A2C6F1-4107-4DE1-8351-97FC51FBED0F}"/>
              </a:ext>
            </a:extLst>
          </p:cNvPr>
          <p:cNvSpPr/>
          <p:nvPr/>
        </p:nvSpPr>
        <p:spPr>
          <a:xfrm>
            <a:off x="287079" y="1306186"/>
            <a:ext cx="3850223" cy="588331"/>
          </a:xfrm>
          <a:prstGeom prst="bracketPair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F9E966-0894-4438-95B0-329911DF420B}"/>
              </a:ext>
            </a:extLst>
          </p:cNvPr>
          <p:cNvSpPr txBox="1"/>
          <p:nvPr/>
        </p:nvSpPr>
        <p:spPr>
          <a:xfrm>
            <a:off x="764139" y="1337967"/>
            <a:ext cx="2992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Product Backlog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69BF064-E8EF-4C56-8721-599A6B231CC7}"/>
              </a:ext>
            </a:extLst>
          </p:cNvPr>
          <p:cNvSpPr/>
          <p:nvPr/>
        </p:nvSpPr>
        <p:spPr>
          <a:xfrm>
            <a:off x="915429" y="2553571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현재위치 표시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및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마킹 기능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9143C11-E0D7-43C8-8BAD-AF3BA25E09B5}"/>
              </a:ext>
            </a:extLst>
          </p:cNvPr>
          <p:cNvSpPr/>
          <p:nvPr/>
        </p:nvSpPr>
        <p:spPr>
          <a:xfrm>
            <a:off x="2994873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B050"/>
                </a:solidFill>
              </a:rPr>
              <a:t>평균 속도</a:t>
            </a:r>
            <a:endParaRPr lang="en-US" altLang="ko-KR" dirty="0">
              <a:solidFill>
                <a:srgbClr val="00B050"/>
              </a:solidFill>
            </a:endParaRPr>
          </a:p>
          <a:p>
            <a:pPr algn="ctr"/>
            <a:r>
              <a:rPr lang="ko-KR" altLang="en-US" dirty="0">
                <a:solidFill>
                  <a:srgbClr val="00B050"/>
                </a:solidFill>
              </a:rPr>
              <a:t>평균 페이스</a:t>
            </a:r>
            <a:endParaRPr lang="en-US" altLang="ko-KR" dirty="0">
              <a:solidFill>
                <a:srgbClr val="00B050"/>
              </a:solidFill>
            </a:endParaRPr>
          </a:p>
          <a:p>
            <a:pPr algn="ctr"/>
            <a:r>
              <a:rPr lang="ko-KR" altLang="en-US" dirty="0">
                <a:solidFill>
                  <a:srgbClr val="00B050"/>
                </a:solidFill>
              </a:rPr>
              <a:t>칼로리 측정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FF87938-3760-4848-A48C-F6A22CBCE77E}"/>
              </a:ext>
            </a:extLst>
          </p:cNvPr>
          <p:cNvSpPr/>
          <p:nvPr/>
        </p:nvSpPr>
        <p:spPr>
          <a:xfrm>
            <a:off x="5126146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B050"/>
                </a:solidFill>
              </a:rPr>
              <a:t>시간 및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>
                <a:solidFill>
                  <a:srgbClr val="00B050"/>
                </a:solidFill>
              </a:rPr>
              <a:t>거리</a:t>
            </a:r>
            <a:endParaRPr lang="en-US" altLang="ko-KR" dirty="0">
              <a:solidFill>
                <a:srgbClr val="00B050"/>
              </a:solidFill>
            </a:endParaRPr>
          </a:p>
          <a:p>
            <a:pPr algn="ctr"/>
            <a:r>
              <a:rPr lang="ko-KR" altLang="en-US" dirty="0">
                <a:solidFill>
                  <a:srgbClr val="00B050"/>
                </a:solidFill>
              </a:rPr>
              <a:t>기록 저장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E5E359E-D63D-44B4-9615-92A78436F7C1}"/>
              </a:ext>
            </a:extLst>
          </p:cNvPr>
          <p:cNvSpPr/>
          <p:nvPr/>
        </p:nvSpPr>
        <p:spPr>
          <a:xfrm>
            <a:off x="7257419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B050"/>
                </a:solidFill>
              </a:rPr>
              <a:t>평균 속도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평균 페이스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칼로리 기록 저장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64AEAF-0B0D-4D96-8F4E-FCD6F266D6EA}"/>
              </a:ext>
            </a:extLst>
          </p:cNvPr>
          <p:cNvSpPr/>
          <p:nvPr/>
        </p:nvSpPr>
        <p:spPr>
          <a:xfrm>
            <a:off x="9388690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B050"/>
                </a:solidFill>
              </a:rPr>
              <a:t>일</a:t>
            </a:r>
            <a:r>
              <a:rPr lang="en-US" altLang="ko-KR" dirty="0">
                <a:solidFill>
                  <a:srgbClr val="00B050"/>
                </a:solidFill>
              </a:rPr>
              <a:t>/</a:t>
            </a:r>
            <a:r>
              <a:rPr lang="ko-KR" altLang="en-US" dirty="0">
                <a:solidFill>
                  <a:srgbClr val="00B050"/>
                </a:solidFill>
              </a:rPr>
              <a:t>주</a:t>
            </a:r>
            <a:r>
              <a:rPr lang="en-US" altLang="ko-KR" dirty="0">
                <a:solidFill>
                  <a:srgbClr val="00B050"/>
                </a:solidFill>
              </a:rPr>
              <a:t>/</a:t>
            </a:r>
            <a:r>
              <a:rPr lang="ko-KR" altLang="en-US" dirty="0">
                <a:solidFill>
                  <a:srgbClr val="00B050"/>
                </a:solidFill>
              </a:rPr>
              <a:t>월</a:t>
            </a:r>
            <a:endParaRPr lang="en-US" altLang="ko-KR" dirty="0">
              <a:solidFill>
                <a:srgbClr val="00B050"/>
              </a:solidFill>
            </a:endParaRPr>
          </a:p>
          <a:p>
            <a:pPr algn="ctr"/>
            <a:r>
              <a:rPr lang="ko-KR" altLang="en-US" dirty="0">
                <a:solidFill>
                  <a:srgbClr val="00B050"/>
                </a:solidFill>
              </a:rPr>
              <a:t>기록 저장</a:t>
            </a:r>
            <a:endParaRPr lang="en-US" altLang="ko-KR" dirty="0">
              <a:solidFill>
                <a:srgbClr val="00B050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2AC58FE-7B4A-4968-9A42-A3FED832829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4B009D9-5D85-4C37-85C2-ABFFBA67093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2A3DC1-962D-4FD4-B9B8-ACF6ABB8EB21}"/>
              </a:ext>
            </a:extLst>
          </p:cNvPr>
          <p:cNvSpPr txBox="1"/>
          <p:nvPr/>
        </p:nvSpPr>
        <p:spPr>
          <a:xfrm flipH="1">
            <a:off x="1005840" y="174504"/>
            <a:ext cx="526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수행기간 예측</a:t>
            </a:r>
          </a:p>
        </p:txBody>
      </p:sp>
    </p:spTree>
    <p:extLst>
      <p:ext uri="{BB962C8B-B14F-4D97-AF65-F5344CB8AC3E}">
        <p14:creationId xmlns:p14="http://schemas.microsoft.com/office/powerpoint/2010/main" val="35168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A6AA1-6EB0-4AC5-877E-7C5274F1C0FD}"/>
              </a:ext>
            </a:extLst>
          </p:cNvPr>
          <p:cNvCxnSpPr>
            <a:cxnSpLocks/>
          </p:cNvCxnSpPr>
          <p:nvPr/>
        </p:nvCxnSpPr>
        <p:spPr>
          <a:xfrm>
            <a:off x="698500" y="5103037"/>
            <a:ext cx="89789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2615F5E-6024-4A2C-9F0F-3EE5581F2C97}"/>
              </a:ext>
            </a:extLst>
          </p:cNvPr>
          <p:cNvGrpSpPr/>
          <p:nvPr/>
        </p:nvGrpSpPr>
        <p:grpSpPr>
          <a:xfrm>
            <a:off x="863600" y="4856578"/>
            <a:ext cx="1587500" cy="1078825"/>
            <a:chOff x="863600" y="4909741"/>
            <a:chExt cx="1587500" cy="10788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3F4F78-ECFD-4345-A28B-E480014F25E0}"/>
                </a:ext>
              </a:extLst>
            </p:cNvPr>
            <p:cNvSpPr txBox="1"/>
            <p:nvPr/>
          </p:nvSpPr>
          <p:spPr>
            <a:xfrm>
              <a:off x="86360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#11</a:t>
              </a:r>
              <a:endParaRPr lang="ko-KR" altLang="en-US" b="1" dirty="0"/>
            </a:p>
          </p:txBody>
        </p:sp>
        <p:sp>
          <p:nvSpPr>
            <p:cNvPr id="34" name="눈물 방울 33">
              <a:extLst>
                <a:ext uri="{FF2B5EF4-FFF2-40B4-BE49-F238E27FC236}">
                  <a16:creationId xmlns:a16="http://schemas.microsoft.com/office/drawing/2014/main" id="{B3015174-8FA7-42E9-AC30-E7FB10D71C9B}"/>
                </a:ext>
              </a:extLst>
            </p:cNvPr>
            <p:cNvSpPr/>
            <p:nvPr/>
          </p:nvSpPr>
          <p:spPr>
            <a:xfrm rot="8100000">
              <a:off x="1530208" y="4909741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BA6BF3-42BB-4009-8693-2651C4B19490}"/>
              </a:ext>
            </a:extLst>
          </p:cNvPr>
          <p:cNvGrpSpPr/>
          <p:nvPr/>
        </p:nvGrpSpPr>
        <p:grpSpPr>
          <a:xfrm>
            <a:off x="3075262" y="4856576"/>
            <a:ext cx="1587500" cy="1078827"/>
            <a:chOff x="4351020" y="4909739"/>
            <a:chExt cx="1587500" cy="10788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B20D0A-56A3-4E0D-A229-0AB21C11EFED}"/>
                </a:ext>
              </a:extLst>
            </p:cNvPr>
            <p:cNvSpPr txBox="1"/>
            <p:nvPr/>
          </p:nvSpPr>
          <p:spPr>
            <a:xfrm>
              <a:off x="435102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#12</a:t>
              </a:r>
              <a:endParaRPr lang="ko-KR" altLang="en-US" b="1" dirty="0"/>
            </a:p>
          </p:txBody>
        </p:sp>
        <p:sp>
          <p:nvSpPr>
            <p:cNvPr id="35" name="눈물 방울 34">
              <a:extLst>
                <a:ext uri="{FF2B5EF4-FFF2-40B4-BE49-F238E27FC236}">
                  <a16:creationId xmlns:a16="http://schemas.microsoft.com/office/drawing/2014/main" id="{A0E954C3-E027-4119-B210-4BABC4C69DE9}"/>
                </a:ext>
              </a:extLst>
            </p:cNvPr>
            <p:cNvSpPr/>
            <p:nvPr/>
          </p:nvSpPr>
          <p:spPr>
            <a:xfrm rot="8100000">
              <a:off x="4960481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117F534-DD23-4A53-844C-839ABABE0924}"/>
              </a:ext>
            </a:extLst>
          </p:cNvPr>
          <p:cNvGrpSpPr/>
          <p:nvPr/>
        </p:nvGrpSpPr>
        <p:grpSpPr>
          <a:xfrm>
            <a:off x="5212474" y="4856576"/>
            <a:ext cx="1587500" cy="1078827"/>
            <a:chOff x="6062980" y="4909739"/>
            <a:chExt cx="1587500" cy="10788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58F48F-28D9-471F-A309-9A9D5911B729}"/>
                </a:ext>
              </a:extLst>
            </p:cNvPr>
            <p:cNvSpPr txBox="1"/>
            <p:nvPr/>
          </p:nvSpPr>
          <p:spPr>
            <a:xfrm>
              <a:off x="606298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#13</a:t>
              </a:r>
              <a:endParaRPr lang="ko-KR" altLang="en-US" b="1" dirty="0"/>
            </a:p>
          </p:txBody>
        </p:sp>
        <p:sp>
          <p:nvSpPr>
            <p:cNvPr id="36" name="눈물 방울 35">
              <a:extLst>
                <a:ext uri="{FF2B5EF4-FFF2-40B4-BE49-F238E27FC236}">
                  <a16:creationId xmlns:a16="http://schemas.microsoft.com/office/drawing/2014/main" id="{81DF9880-5B2D-4688-89F5-F07119F6BCA8}"/>
                </a:ext>
              </a:extLst>
            </p:cNvPr>
            <p:cNvSpPr/>
            <p:nvPr/>
          </p:nvSpPr>
          <p:spPr>
            <a:xfrm rot="8100000">
              <a:off x="6675617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A6925B2-9C5D-445B-BFC6-0F016CE5BB94}"/>
              </a:ext>
            </a:extLst>
          </p:cNvPr>
          <p:cNvSpPr txBox="1"/>
          <p:nvPr/>
        </p:nvSpPr>
        <p:spPr>
          <a:xfrm>
            <a:off x="764139" y="3662760"/>
            <a:ext cx="19070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지도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이용해 코스별 과거 지나온 길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구간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표시해주는 기능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이를 데이터로 저장해 이용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80A5DE-48D8-4FC7-BEA9-92F1994ACEC9}"/>
              </a:ext>
            </a:extLst>
          </p:cNvPr>
          <p:cNvSpPr txBox="1"/>
          <p:nvPr/>
        </p:nvSpPr>
        <p:spPr>
          <a:xfrm>
            <a:off x="2901366" y="3662759"/>
            <a:ext cx="1907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과거 자신과의 러닝 기록과 경쟁할 수 있는 러닝 버디 액티비티를 구현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1D9E5C-C13B-41B8-9150-883B5D2815AE}"/>
              </a:ext>
            </a:extLst>
          </p:cNvPr>
          <p:cNvSpPr txBox="1"/>
          <p:nvPr/>
        </p:nvSpPr>
        <p:spPr>
          <a:xfrm>
            <a:off x="5038593" y="3662758"/>
            <a:ext cx="1907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러닝 버디 실행 시 과거 기록과 현재 측정중인 기록을 비교 대조하여 상황에 맞는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TTS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송출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양쪽 대괄호 45">
            <a:extLst>
              <a:ext uri="{FF2B5EF4-FFF2-40B4-BE49-F238E27FC236}">
                <a16:creationId xmlns:a16="http://schemas.microsoft.com/office/drawing/2014/main" id="{F4A2C6F1-4107-4DE1-8351-97FC51FBED0F}"/>
              </a:ext>
            </a:extLst>
          </p:cNvPr>
          <p:cNvSpPr/>
          <p:nvPr/>
        </p:nvSpPr>
        <p:spPr>
          <a:xfrm>
            <a:off x="287079" y="1306186"/>
            <a:ext cx="3850223" cy="588331"/>
          </a:xfrm>
          <a:prstGeom prst="bracketPair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F9E966-0894-4438-95B0-329911DF420B}"/>
              </a:ext>
            </a:extLst>
          </p:cNvPr>
          <p:cNvSpPr txBox="1"/>
          <p:nvPr/>
        </p:nvSpPr>
        <p:spPr>
          <a:xfrm>
            <a:off x="764139" y="1337967"/>
            <a:ext cx="2992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Product Backlog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69BF064-E8EF-4C56-8721-599A6B231CC7}"/>
              </a:ext>
            </a:extLst>
          </p:cNvPr>
          <p:cNvSpPr/>
          <p:nvPr/>
        </p:nvSpPr>
        <p:spPr>
          <a:xfrm>
            <a:off x="863600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70C0"/>
                </a:solidFill>
              </a:rPr>
              <a:t>구간 저장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9143C11-E0D7-43C8-8BAD-AF3BA25E09B5}"/>
              </a:ext>
            </a:extLst>
          </p:cNvPr>
          <p:cNvSpPr/>
          <p:nvPr/>
        </p:nvSpPr>
        <p:spPr>
          <a:xfrm>
            <a:off x="2994873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70C0"/>
                </a:solidFill>
              </a:rPr>
              <a:t>러닝 버디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FF87938-3760-4848-A48C-F6A22CBCE77E}"/>
              </a:ext>
            </a:extLst>
          </p:cNvPr>
          <p:cNvSpPr/>
          <p:nvPr/>
        </p:nvSpPr>
        <p:spPr>
          <a:xfrm>
            <a:off x="5126146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70C0"/>
                </a:solidFill>
              </a:rPr>
              <a:t>음성 안내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2AC58FE-7B4A-4968-9A42-A3FED832829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4B009D9-5D85-4C37-85C2-ABFFBA67093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2A3DC1-962D-4FD4-B9B8-ACF6ABB8EB21}"/>
              </a:ext>
            </a:extLst>
          </p:cNvPr>
          <p:cNvSpPr txBox="1"/>
          <p:nvPr/>
        </p:nvSpPr>
        <p:spPr>
          <a:xfrm flipH="1">
            <a:off x="1005840" y="174504"/>
            <a:ext cx="526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수행기간 예측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020ABE-2761-4510-ADF3-27B4733BE678}"/>
              </a:ext>
            </a:extLst>
          </p:cNvPr>
          <p:cNvGrpSpPr/>
          <p:nvPr/>
        </p:nvGrpSpPr>
        <p:grpSpPr>
          <a:xfrm>
            <a:off x="7343747" y="4856576"/>
            <a:ext cx="1587500" cy="1078827"/>
            <a:chOff x="6062980" y="4909739"/>
            <a:chExt cx="1587500" cy="107882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96EC8C-1F62-44C2-BE18-AF2AC0FA8A55}"/>
                </a:ext>
              </a:extLst>
            </p:cNvPr>
            <p:cNvSpPr txBox="1"/>
            <p:nvPr/>
          </p:nvSpPr>
          <p:spPr>
            <a:xfrm>
              <a:off x="606298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#14</a:t>
              </a:r>
              <a:endParaRPr lang="ko-KR" altLang="en-US" b="1" dirty="0"/>
            </a:p>
          </p:txBody>
        </p:sp>
        <p:sp>
          <p:nvSpPr>
            <p:cNvPr id="26" name="눈물 방울 25">
              <a:extLst>
                <a:ext uri="{FF2B5EF4-FFF2-40B4-BE49-F238E27FC236}">
                  <a16:creationId xmlns:a16="http://schemas.microsoft.com/office/drawing/2014/main" id="{8972C98D-C52B-47EE-93AB-3C28C20552CB}"/>
                </a:ext>
              </a:extLst>
            </p:cNvPr>
            <p:cNvSpPr/>
            <p:nvPr/>
          </p:nvSpPr>
          <p:spPr>
            <a:xfrm rot="8100000">
              <a:off x="6675617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F063946-6CF8-4E58-ABF7-98DF4F45B18C}"/>
              </a:ext>
            </a:extLst>
          </p:cNvPr>
          <p:cNvSpPr txBox="1"/>
          <p:nvPr/>
        </p:nvSpPr>
        <p:spPr>
          <a:xfrm>
            <a:off x="7169866" y="3662758"/>
            <a:ext cx="1907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유저들이 형성한 커뮤니티 미 소모임을 통해 단체를 형성함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8BA23A-C9D6-46C3-85B4-BF0B22C65276}"/>
              </a:ext>
            </a:extLst>
          </p:cNvPr>
          <p:cNvSpPr/>
          <p:nvPr/>
        </p:nvSpPr>
        <p:spPr>
          <a:xfrm>
            <a:off x="7257419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030A0"/>
                </a:solidFill>
              </a:rPr>
              <a:t>소모임</a:t>
            </a:r>
          </a:p>
        </p:txBody>
      </p:sp>
    </p:spTree>
    <p:extLst>
      <p:ext uri="{BB962C8B-B14F-4D97-AF65-F5344CB8AC3E}">
        <p14:creationId xmlns:p14="http://schemas.microsoft.com/office/powerpoint/2010/main" val="280841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2030450-E54F-4491-B552-9B8092723CAE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EE69EF-912B-498D-B23D-25F0142F8EC8}"/>
              </a:ext>
            </a:extLst>
          </p:cNvPr>
          <p:cNvSpPr txBox="1"/>
          <p:nvPr/>
        </p:nvSpPr>
        <p:spPr>
          <a:xfrm flipH="1">
            <a:off x="1005840" y="174504"/>
            <a:ext cx="526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수행기간 예측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8F7C3485-DD41-49F5-B363-EF9E5A2C3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085874"/>
              </p:ext>
            </p:extLst>
          </p:nvPr>
        </p:nvGraphicFramePr>
        <p:xfrm>
          <a:off x="689810" y="1132745"/>
          <a:ext cx="10996863" cy="512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555">
                  <a:extLst>
                    <a:ext uri="{9D8B030D-6E8A-4147-A177-3AD203B41FA5}">
                      <a16:colId xmlns:a16="http://schemas.microsoft.com/office/drawing/2014/main" val="2366748554"/>
                    </a:ext>
                  </a:extLst>
                </a:gridCol>
                <a:gridCol w="2411822">
                  <a:extLst>
                    <a:ext uri="{9D8B030D-6E8A-4147-A177-3AD203B41FA5}">
                      <a16:colId xmlns:a16="http://schemas.microsoft.com/office/drawing/2014/main" val="634204267"/>
                    </a:ext>
                  </a:extLst>
                </a:gridCol>
                <a:gridCol w="565266">
                  <a:extLst>
                    <a:ext uri="{9D8B030D-6E8A-4147-A177-3AD203B41FA5}">
                      <a16:colId xmlns:a16="http://schemas.microsoft.com/office/drawing/2014/main" val="2304800905"/>
                    </a:ext>
                  </a:extLst>
                </a:gridCol>
                <a:gridCol w="6079958">
                  <a:extLst>
                    <a:ext uri="{9D8B030D-6E8A-4147-A177-3AD203B41FA5}">
                      <a16:colId xmlns:a16="http://schemas.microsoft.com/office/drawing/2014/main" val="318732608"/>
                    </a:ext>
                  </a:extLst>
                </a:gridCol>
                <a:gridCol w="585536">
                  <a:extLst>
                    <a:ext uri="{9D8B030D-6E8A-4147-A177-3AD203B41FA5}">
                      <a16:colId xmlns:a16="http://schemas.microsoft.com/office/drawing/2014/main" val="1778808092"/>
                    </a:ext>
                  </a:extLst>
                </a:gridCol>
                <a:gridCol w="657726">
                  <a:extLst>
                    <a:ext uri="{9D8B030D-6E8A-4147-A177-3AD203B41FA5}">
                      <a16:colId xmlns:a16="http://schemas.microsoft.com/office/drawing/2014/main" val="1157332763"/>
                    </a:ext>
                  </a:extLst>
                </a:gridCol>
              </a:tblGrid>
              <a:tr h="321948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Priority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 Backlog Items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</a:t>
                      </a:r>
                    </a:p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Story#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 Story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Story</a:t>
                      </a:r>
                    </a:p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EstimateTime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7257540"/>
                  </a:ext>
                </a:extLst>
              </a:tr>
              <a:tr h="321948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r>
                        <a:rPr lang="ko-KR" alt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구조 구상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spc="-10" dirty="0">
                          <a:solidFill>
                            <a:srgbClr val="42424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개발자가 앱을 구성하는 </a:t>
                      </a:r>
                      <a:r>
                        <a:rPr lang="en-US" altLang="ko-KR" sz="1100" b="0" i="0" u="none" strike="noStrike" spc="-10" dirty="0">
                          <a:solidFill>
                            <a:srgbClr val="42424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r>
                        <a:rPr lang="ko-KR" altLang="en-US" sz="1100" b="0" i="0" u="none" strike="noStrike" spc="-10" dirty="0">
                          <a:solidFill>
                            <a:srgbClr val="42424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대한 구조를 구상하고 작업을 시작한다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77240344"/>
                  </a:ext>
                </a:extLst>
              </a:tr>
              <a:tr h="321948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 </a:t>
                      </a:r>
                      <a:r>
                        <a:rPr lang="en-US" altLang="ko-K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ko-KR" alt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개발자가 네이버 맵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불러왔으면 좋겠습니다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24603820"/>
                  </a:ext>
                </a:extLst>
              </a:tr>
              <a:tr h="321948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및 회원정보 입력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앱에 필요한 정보를 입력해 회원가입을 하여 어플을 이용했으면 좋겠습니다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412722186"/>
                  </a:ext>
                </a:extLst>
              </a:tr>
              <a:tr h="321948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기능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로그인을 통해 어느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기기에서든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앱을 통해 저장되고 확인되었으면 합니다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688976375"/>
                  </a:ext>
                </a:extLst>
              </a:tr>
              <a:tr h="321948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  <a:r>
                        <a:rPr lang="en-US" altLang="ko-KR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거리 측정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기본적인 스톱워치기능과 거리 측정기능이 있었으면 좋겠습니다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409555146"/>
                  </a:ext>
                </a:extLst>
              </a:tr>
              <a:tr h="321948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 현재위치표시 및 마킹 작업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사용자에 현재위치가 표시되고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러닝한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구간이 표시되었으면 좋겠습니다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44360622"/>
                  </a:ext>
                </a:extLst>
              </a:tr>
              <a:tr h="321948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</a:t>
                      </a:r>
                      <a:r>
                        <a:rPr lang="en-US" altLang="ko-KR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</a:t>
                      </a:r>
                      <a:r>
                        <a:rPr lang="en-US" altLang="ko-KR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페이스</a:t>
                      </a:r>
                      <a:r>
                        <a:rPr lang="en-US" altLang="ko-KR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ko-KR" alt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칼로리 측정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사용자에 대한 시간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거리 외에도 내 운동과 관련된 추가 정보를 얻었으면 합니다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555777607"/>
                  </a:ext>
                </a:extLst>
              </a:tr>
              <a:tr h="321948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  <a:r>
                        <a:rPr lang="en-US" altLang="ko-KR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거리 저장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사용자에 대한 시간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거리 데이터를 저장해서 기록해 관리자가 관리하고 싶습니다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670693675"/>
                  </a:ext>
                </a:extLst>
              </a:tr>
              <a:tr h="321948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</a:t>
                      </a:r>
                      <a:r>
                        <a:rPr lang="en-US" altLang="ko-KR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</a:t>
                      </a:r>
                      <a:r>
                        <a:rPr lang="en-US" altLang="ko-KR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페이스</a:t>
                      </a:r>
                      <a:r>
                        <a:rPr lang="en-US" altLang="ko-KR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ko-KR" alt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칼로리 저장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사용자에 대한 시간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거리 외에도 데이터를 저장해서 기록해 관리자가 관리하고 싶습니다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99513705"/>
                  </a:ext>
                </a:extLst>
              </a:tr>
              <a:tr h="321948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기록 저장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 기록은 기간별로 비교해 보고싶습니다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871808407"/>
                  </a:ext>
                </a:extLst>
              </a:tr>
              <a:tr h="321948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구간 저장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사용자가가 갔던 길을 저장하여 후에 그 길을 다시 갔을 때 편하게 기록됐으면 좋겠습니다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472585708"/>
                  </a:ext>
                </a:extLst>
              </a:tr>
              <a:tr h="422972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러닝 버디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spc="-10" dirty="0">
                          <a:solidFill>
                            <a:srgbClr val="42424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 과거 기록인 가상의 경쟁자를 통하여 제 페이스가 유지되기를 원합니다</a:t>
                      </a:r>
                      <a:r>
                        <a:rPr lang="en-US" altLang="ko-KR" sz="1100" b="0" i="0" u="none" strike="noStrike" spc="-10" dirty="0">
                          <a:solidFill>
                            <a:srgbClr val="42424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694706059"/>
                  </a:ext>
                </a:extLst>
              </a:tr>
              <a:tr h="321948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 안내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러닝버디를 사용하는 사용자가 앱을 보지 않고 관련 정보를 음성으로 안내 받기를 원합니다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208530183"/>
                  </a:ext>
                </a:extLst>
              </a:tr>
              <a:tr h="321948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소모임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일련의 공통점을 갖고 있는 사람들이 모여 그룹을 이뤄 경쟁하고 정보를 공유하기를 원합니다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687613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75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560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수행기간 예측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3F2C951-D913-4257-91DB-46CA4E365A73}"/>
              </a:ext>
            </a:extLst>
          </p:cNvPr>
          <p:cNvSpPr/>
          <p:nvPr/>
        </p:nvSpPr>
        <p:spPr>
          <a:xfrm>
            <a:off x="336884" y="1243689"/>
            <a:ext cx="10900611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ko-KR" altLang="en-US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월 예측 수행기간 </a:t>
            </a:r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18</a:t>
            </a:r>
            <a:r>
              <a:rPr lang="ko-KR" altLang="en-US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  * </a:t>
            </a:r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ko-KR" altLang="en-US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 * </a:t>
            </a:r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ko-KR" altLang="en-US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</a:t>
            </a:r>
            <a:endParaRPr lang="en-US" altLang="ko-KR" sz="45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= </a:t>
            </a:r>
            <a:r>
              <a:rPr lang="en-US" altLang="ko-KR" sz="45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360</a:t>
            </a:r>
            <a:r>
              <a:rPr lang="ko-KR" altLang="en-US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</a:t>
            </a:r>
            <a:endParaRPr lang="en-US" altLang="ko-KR" sz="45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45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r>
              <a:rPr lang="ko-KR" altLang="en-US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월 예측 수행기간 </a:t>
            </a:r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7</a:t>
            </a:r>
            <a:r>
              <a:rPr lang="ko-KR" altLang="en-US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 * </a:t>
            </a:r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 * </a:t>
            </a:r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ko-KR" altLang="en-US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</a:t>
            </a:r>
            <a:endParaRPr lang="en-US" altLang="ko-KR" sz="45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= </a:t>
            </a:r>
            <a:r>
              <a:rPr lang="en-US" altLang="ko-KR" sz="45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56</a:t>
            </a:r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</a:t>
            </a:r>
            <a:endParaRPr lang="en-US" altLang="ko-KR" sz="45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45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45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Prodect</a:t>
            </a:r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Back Log Time = </a:t>
            </a:r>
            <a:r>
              <a:rPr lang="en-US" altLang="ko-KR" sz="45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370</a:t>
            </a:r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</a:t>
            </a:r>
            <a:endParaRPr lang="en-US" altLang="ko-KR" sz="45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45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			   </a:t>
            </a:r>
          </a:p>
        </p:txBody>
      </p:sp>
    </p:spTree>
    <p:extLst>
      <p:ext uri="{BB962C8B-B14F-4D97-AF65-F5344CB8AC3E}">
        <p14:creationId xmlns:p14="http://schemas.microsoft.com/office/powerpoint/2010/main" val="3223298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1005</Words>
  <Application>Microsoft Office PowerPoint</Application>
  <PresentationFormat>와이드스크린</PresentationFormat>
  <Paragraphs>263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굴림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윤 일권</cp:lastModifiedBy>
  <cp:revision>14</cp:revision>
  <dcterms:created xsi:type="dcterms:W3CDTF">2019-12-23T00:32:35Z</dcterms:created>
  <dcterms:modified xsi:type="dcterms:W3CDTF">2021-08-06T07:37:32Z</dcterms:modified>
</cp:coreProperties>
</file>